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omments/comment1.xml" ContentType="application/vnd.openxmlformats-officedocument.presentationml.comments+xml"/>
  <Override PartName="/ppt/notesSlides/notesSlide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comments/comment2.xml" ContentType="application/vnd.openxmlformats-officedocument.presentationml.comments+xml"/>
  <Override PartName="/ppt/notesSlides/notesSlide4.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comments/comment3.xml" ContentType="application/vnd.openxmlformats-officedocument.presentationml.comments+xml"/>
  <Override PartName="/ppt/notesSlides/notesSlide5.xml" ContentType="application/vnd.openxmlformats-officedocument.presentationml.notesSlide+xml"/>
  <Override PartName="/ppt/comments/comment4.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comments/comment5.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17" r:id="rId1"/>
    <p:sldMasterId id="2147483730" r:id="rId2"/>
  </p:sldMasterIdLst>
  <p:notesMasterIdLst>
    <p:notesMasterId r:id="rId18"/>
  </p:notesMasterIdLst>
  <p:sldIdLst>
    <p:sldId id="259" r:id="rId3"/>
    <p:sldId id="260" r:id="rId4"/>
    <p:sldId id="261" r:id="rId5"/>
    <p:sldId id="265" r:id="rId6"/>
    <p:sldId id="266" r:id="rId7"/>
    <p:sldId id="276" r:id="rId8"/>
    <p:sldId id="264" r:id="rId9"/>
    <p:sldId id="268" r:id="rId10"/>
    <p:sldId id="269" r:id="rId11"/>
    <p:sldId id="270" r:id="rId12"/>
    <p:sldId id="271" r:id="rId13"/>
    <p:sldId id="272" r:id="rId14"/>
    <p:sldId id="263" r:id="rId15"/>
    <p:sldId id="275"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p" initials="h" lastIdx="12" clrIdx="0">
    <p:extLst>
      <p:ext uri="{19B8F6BF-5375-455C-9EA6-DF929625EA0E}">
        <p15:presenceInfo xmlns:p15="http://schemas.microsoft.com/office/powerpoint/2012/main" userId="hp" providerId="None"/>
      </p:ext>
    </p:extLst>
  </p:cmAuthor>
  <p:cmAuthor id="2" name="Nour Bahaa" initials="NB" lastIdx="6" clrIdx="1">
    <p:extLst>
      <p:ext uri="{19B8F6BF-5375-455C-9EA6-DF929625EA0E}">
        <p15:presenceInfo xmlns:p15="http://schemas.microsoft.com/office/powerpoint/2012/main" userId="3f8ec470bca905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A147"/>
    <a:srgbClr val="B54C2D"/>
    <a:srgbClr val="B66952"/>
    <a:srgbClr val="B56D45"/>
    <a:srgbClr val="DF98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73" autoAdjust="0"/>
    <p:restoredTop sz="86409" autoAdjust="0"/>
  </p:normalViewPr>
  <p:slideViewPr>
    <p:cSldViewPr snapToGrid="0">
      <p:cViewPr varScale="1">
        <p:scale>
          <a:sx n="45" d="100"/>
          <a:sy n="45" d="100"/>
        </p:scale>
        <p:origin x="178" y="43"/>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21T12:25:36.808" idx="8">
    <p:pos x="10" y="10"/>
    <p:text>Date</p:text>
    <p:extLst>
      <p:ext uri="{C676402C-5697-4E1C-873F-D02D1690AC5C}">
        <p15:threadingInfo xmlns:p15="http://schemas.microsoft.com/office/powerpoint/2012/main" timeZoneBias="-120"/>
      </p:ext>
    </p:extLst>
  </p:cm>
  <p:cm authorId="1" dt="2020-10-21T12:25:49.391" idx="9">
    <p:pos x="106" y="106"/>
    <p:text>Makan al papers</p:text>
    <p:extLst>
      <p:ext uri="{C676402C-5697-4E1C-873F-D02D1690AC5C}">
        <p15:threadingInfo xmlns:p15="http://schemas.microsoft.com/office/powerpoint/2012/main" timeZoneBias="-120"/>
      </p:ext>
    </p:extLst>
  </p:cm>
  <p:cm authorId="2" dt="2020-10-24T00:22:30.497" idx="1">
    <p:pos x="202" y="202"/>
    <p:text>Picture + Points b3dha Sentence + Result Percentage</p:text>
    <p:extLst>
      <p:ext uri="{C676402C-5697-4E1C-873F-D02D1690AC5C}">
        <p15:threadingInfo xmlns:p15="http://schemas.microsoft.com/office/powerpoint/2012/main" timeZoneBias="-120"/>
      </p:ext>
    </p:extLst>
  </p:cm>
  <p:cm authorId="2" dt="2020-10-24T00:24:50.925" idx="5">
    <p:pos x="298" y="298"/>
    <p:text>Rakaz fe GBR wala RGP</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0-10-24T00:25:11.722" idx="6">
    <p:pos x="10" y="10"/>
    <p:text>Picture + Points b3dha Sentence + Result Percentage</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0-21T12:23:25.968" idx="3">
    <p:pos x="10" y="10"/>
    <p:text>idea ll 7agat al fatet</p:text>
    <p:extLst>
      <p:ext uri="{C676402C-5697-4E1C-873F-D02D1690AC5C}">
        <p15:threadingInfo xmlns:p15="http://schemas.microsoft.com/office/powerpoint/2012/main" timeZoneBias="-120"/>
      </p:ext>
    </p:extLst>
  </p:cm>
  <p:cm authorId="1" dt="2020-10-21T12:23:55.274" idx="5">
    <p:pos x="202" y="202"/>
    <p:text>Pictures l kol 7aga</p:text>
    <p:extLst>
      <p:ext uri="{C676402C-5697-4E1C-873F-D02D1690AC5C}">
        <p15:threadingInfo xmlns:p15="http://schemas.microsoft.com/office/powerpoint/2012/main" timeZoneBias="-120"/>
      </p:ext>
    </p:extLst>
  </p:cm>
  <p:cm authorId="1" dt="2020-10-21T12:24:46.683" idx="7">
    <p:pos x="298" y="298"/>
    <p:text>Proof leh bst5dam R- meh zayhoom</p:text>
    <p:extLst>
      <p:ext uri="{C676402C-5697-4E1C-873F-D02D1690AC5C}">
        <p15:threadingInfo xmlns:p15="http://schemas.microsoft.com/office/powerpoint/2012/main" timeZoneBias="-120"/>
      </p:ext>
    </p:extLst>
  </p:cm>
  <p:cm authorId="2" dt="2020-10-24T00:24:28.995" idx="4">
    <p:pos x="106" y="106"/>
    <p:text>bluring algorithms</p:text>
    <p:extLst>
      <p:ext uri="{C676402C-5697-4E1C-873F-D02D1690AC5C}">
        <p15:threadingInfo xmlns:p15="http://schemas.microsoft.com/office/powerpoint/2012/main" timeZoneBias="-1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2" dt="2020-10-24T00:23:55.674" idx="2">
    <p:pos x="5717" y="1128"/>
    <p:text>Kalaaam kteeeir</p:text>
    <p:extLst>
      <p:ext uri="{C676402C-5697-4E1C-873F-D02D1690AC5C}">
        <p15:threadingInfo xmlns:p15="http://schemas.microsoft.com/office/powerpoint/2012/main" timeZoneBias="-120"/>
      </p:ext>
    </p:extLst>
  </p:cm>
  <p:cm authorId="2" dt="2020-10-24T00:24:04.840" idx="3">
    <p:pos x="10" y="10"/>
    <p:text>20 words are enough</p:text>
    <p:extLst>
      <p:ext uri="{C676402C-5697-4E1C-873F-D02D1690AC5C}">
        <p15:threadingInfo xmlns:p15="http://schemas.microsoft.com/office/powerpoint/2012/main" timeZoneBias="-1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10-21T12:26:33.804" idx="10">
    <p:pos x="10" y="10"/>
    <p:text>4 fe 2</p:text>
    <p:extLst>
      <p:ext uri="{C676402C-5697-4E1C-873F-D02D1690AC5C}">
        <p15:threadingInfo xmlns:p15="http://schemas.microsoft.com/office/powerpoint/2012/main" timeZoneBias="-120"/>
      </p:ext>
    </p:extLst>
  </p:cm>
  <p:cm authorId="1" dt="2020-10-21T12:26:38.184" idx="11">
    <p:pos x="106" y="106"/>
    <p:text>aw 2 train w 2 test</p:text>
    <p:extLst>
      <p:ext uri="{C676402C-5697-4E1C-873F-D02D1690AC5C}">
        <p15:threadingInfo xmlns:p15="http://schemas.microsoft.com/office/powerpoint/2012/main" timeZoneBias="-120"/>
      </p:ext>
    </p:extLst>
  </p:cm>
</p:cmLst>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AE8EFC-7433-48F8-AF4C-E2032CDEAE4D}" type="doc">
      <dgm:prSet loTypeId="urn:microsoft.com/office/officeart/2005/8/layout/chevron2" loCatId="list" qsTypeId="urn:microsoft.com/office/officeart/2005/8/quickstyle/3d5" qsCatId="3D" csTypeId="urn:microsoft.com/office/officeart/2005/8/colors/accent3_1" csCatId="accent3" phldr="1"/>
      <dgm:spPr/>
      <dgm:t>
        <a:bodyPr/>
        <a:lstStyle/>
        <a:p>
          <a:endParaRPr lang="en-US"/>
        </a:p>
      </dgm:t>
    </dgm:pt>
    <dgm:pt modelId="{802CA8C4-B22E-43BA-84C1-689D57D8B35E}">
      <dgm:prSet phldrT="[Text]"/>
      <dgm:spPr/>
      <dgm:t>
        <a:bodyPr/>
        <a:lstStyle/>
        <a:p>
          <a:r>
            <a:rPr lang="en-US" dirty="0">
              <a:latin typeface="Times New Roman" panose="02020603050405020304" pitchFamily="18" charset="0"/>
              <a:cs typeface="Times New Roman" panose="02020603050405020304" pitchFamily="18" charset="0"/>
            </a:rPr>
            <a:t>1</a:t>
          </a:r>
        </a:p>
      </dgm:t>
    </dgm:pt>
    <dgm:pt modelId="{245E91A3-DA8C-422E-AEDA-1150BE2BF1DF}" type="parTrans" cxnId="{2AEF191B-6606-4C05-8B37-25067FAB3F54}">
      <dgm:prSet/>
      <dgm:spPr/>
      <dgm:t>
        <a:bodyPr/>
        <a:lstStyle/>
        <a:p>
          <a:endParaRPr lang="en-US">
            <a:latin typeface="Times New Roman" panose="02020603050405020304" pitchFamily="18" charset="0"/>
            <a:cs typeface="Times New Roman" panose="02020603050405020304" pitchFamily="18" charset="0"/>
          </a:endParaRPr>
        </a:p>
      </dgm:t>
    </dgm:pt>
    <dgm:pt modelId="{67C5AFA5-2E31-49E0-9703-DD6F94EBF6B8}" type="sibTrans" cxnId="{2AEF191B-6606-4C05-8B37-25067FAB3F54}">
      <dgm:prSet/>
      <dgm:spPr/>
      <dgm:t>
        <a:bodyPr/>
        <a:lstStyle/>
        <a:p>
          <a:endParaRPr lang="en-US">
            <a:latin typeface="Times New Roman" panose="02020603050405020304" pitchFamily="18" charset="0"/>
            <a:cs typeface="Times New Roman" panose="02020603050405020304" pitchFamily="18" charset="0"/>
          </a:endParaRPr>
        </a:p>
      </dgm:t>
    </dgm:pt>
    <dgm:pt modelId="{3191EA2D-C2E0-458C-91B9-3CC7D4D07B2A}">
      <dgm:prSet phldrT="[Text]"/>
      <dgm:spPr/>
      <dgm:t>
        <a:bodyPr/>
        <a:lstStyle/>
        <a:p>
          <a:r>
            <a:rPr lang="en-US" dirty="0">
              <a:latin typeface="Times New Roman" panose="02020603050405020304" pitchFamily="18" charset="0"/>
              <a:cs typeface="Times New Roman" panose="02020603050405020304" pitchFamily="18" charset="0"/>
            </a:rPr>
            <a:t> Problem Background.</a:t>
          </a:r>
        </a:p>
      </dgm:t>
    </dgm:pt>
    <dgm:pt modelId="{D7AFFA5B-C74C-420B-AD38-71FB74837E3E}" type="parTrans" cxnId="{F4275544-ACEA-47DF-82B5-BBF6FDA823BD}">
      <dgm:prSet/>
      <dgm:spPr/>
      <dgm:t>
        <a:bodyPr/>
        <a:lstStyle/>
        <a:p>
          <a:endParaRPr lang="en-US">
            <a:latin typeface="Times New Roman" panose="02020603050405020304" pitchFamily="18" charset="0"/>
            <a:cs typeface="Times New Roman" panose="02020603050405020304" pitchFamily="18" charset="0"/>
          </a:endParaRPr>
        </a:p>
      </dgm:t>
    </dgm:pt>
    <dgm:pt modelId="{37390B24-B2CC-4E24-9ECD-A398E4F89FED}" type="sibTrans" cxnId="{F4275544-ACEA-47DF-82B5-BBF6FDA823BD}">
      <dgm:prSet/>
      <dgm:spPr/>
      <dgm:t>
        <a:bodyPr/>
        <a:lstStyle/>
        <a:p>
          <a:endParaRPr lang="en-US">
            <a:latin typeface="Times New Roman" panose="02020603050405020304" pitchFamily="18" charset="0"/>
            <a:cs typeface="Times New Roman" panose="02020603050405020304" pitchFamily="18" charset="0"/>
          </a:endParaRPr>
        </a:p>
      </dgm:t>
    </dgm:pt>
    <dgm:pt modelId="{FC586593-B2F8-4832-B208-D72D4224FA7E}">
      <dgm:prSet phldrT="[Text]"/>
      <dgm:spPr/>
      <dgm:t>
        <a:bodyPr/>
        <a:lstStyle/>
        <a:p>
          <a:r>
            <a:rPr lang="en-US" dirty="0">
              <a:latin typeface="Times New Roman" panose="02020603050405020304" pitchFamily="18" charset="0"/>
              <a:cs typeface="Times New Roman" panose="02020603050405020304" pitchFamily="18" charset="0"/>
            </a:rPr>
            <a:t>2</a:t>
          </a:r>
        </a:p>
      </dgm:t>
    </dgm:pt>
    <dgm:pt modelId="{A072F661-D3BF-4A23-A9CD-03BE88CF2145}" type="parTrans" cxnId="{3030F6D9-B026-4CD6-90E6-0D5B1F93C56B}">
      <dgm:prSet/>
      <dgm:spPr/>
      <dgm:t>
        <a:bodyPr/>
        <a:lstStyle/>
        <a:p>
          <a:endParaRPr lang="en-US">
            <a:latin typeface="Times New Roman" panose="02020603050405020304" pitchFamily="18" charset="0"/>
            <a:cs typeface="Times New Roman" panose="02020603050405020304" pitchFamily="18" charset="0"/>
          </a:endParaRPr>
        </a:p>
      </dgm:t>
    </dgm:pt>
    <dgm:pt modelId="{8F25FCBB-C9AC-47BD-A298-4789E835B25F}" type="sibTrans" cxnId="{3030F6D9-B026-4CD6-90E6-0D5B1F93C56B}">
      <dgm:prSet/>
      <dgm:spPr/>
      <dgm:t>
        <a:bodyPr/>
        <a:lstStyle/>
        <a:p>
          <a:endParaRPr lang="en-US">
            <a:latin typeface="Times New Roman" panose="02020603050405020304" pitchFamily="18" charset="0"/>
            <a:cs typeface="Times New Roman" panose="02020603050405020304" pitchFamily="18" charset="0"/>
          </a:endParaRPr>
        </a:p>
      </dgm:t>
    </dgm:pt>
    <dgm:pt modelId="{6CA9E58F-8440-4A5B-A5F9-2E202434610A}">
      <dgm:prSet phldrT="[Text]"/>
      <dgm:spPr/>
      <dgm:t>
        <a:bodyPr/>
        <a:lstStyle/>
        <a:p>
          <a:r>
            <a:rPr lang="en-US" dirty="0">
              <a:latin typeface="Times New Roman" panose="02020603050405020304" pitchFamily="18" charset="0"/>
              <a:cs typeface="Times New Roman" panose="02020603050405020304" pitchFamily="18" charset="0"/>
            </a:rPr>
            <a:t> Existence Solution.</a:t>
          </a:r>
        </a:p>
      </dgm:t>
    </dgm:pt>
    <dgm:pt modelId="{9A48820D-32EA-4F17-BA66-2E54943B5C25}" type="parTrans" cxnId="{B5C88F00-742D-4E1F-860E-9B2979DAD35D}">
      <dgm:prSet/>
      <dgm:spPr/>
      <dgm:t>
        <a:bodyPr/>
        <a:lstStyle/>
        <a:p>
          <a:endParaRPr lang="en-US">
            <a:latin typeface="Times New Roman" panose="02020603050405020304" pitchFamily="18" charset="0"/>
            <a:cs typeface="Times New Roman" panose="02020603050405020304" pitchFamily="18" charset="0"/>
          </a:endParaRPr>
        </a:p>
      </dgm:t>
    </dgm:pt>
    <dgm:pt modelId="{F83D9E27-6007-4ED5-9963-AFCB5B6920EA}" type="sibTrans" cxnId="{B5C88F00-742D-4E1F-860E-9B2979DAD35D}">
      <dgm:prSet/>
      <dgm:spPr/>
      <dgm:t>
        <a:bodyPr/>
        <a:lstStyle/>
        <a:p>
          <a:endParaRPr lang="en-US">
            <a:latin typeface="Times New Roman" panose="02020603050405020304" pitchFamily="18" charset="0"/>
            <a:cs typeface="Times New Roman" panose="02020603050405020304" pitchFamily="18" charset="0"/>
          </a:endParaRPr>
        </a:p>
      </dgm:t>
    </dgm:pt>
    <dgm:pt modelId="{24A8D221-1008-4BE6-8B99-C20F27377CDE}">
      <dgm:prSet phldrT="[Text]"/>
      <dgm:spPr/>
      <dgm:t>
        <a:bodyPr/>
        <a:lstStyle/>
        <a:p>
          <a:r>
            <a:rPr lang="en-US" dirty="0">
              <a:latin typeface="Times New Roman" panose="02020603050405020304" pitchFamily="18" charset="0"/>
              <a:cs typeface="Times New Roman" panose="02020603050405020304" pitchFamily="18" charset="0"/>
            </a:rPr>
            <a:t>3</a:t>
          </a:r>
        </a:p>
      </dgm:t>
    </dgm:pt>
    <dgm:pt modelId="{566B8CEC-E364-4DE3-952F-40FC33077809}" type="parTrans" cxnId="{DD8951A1-31D2-46C8-989B-27A139C42B70}">
      <dgm:prSet/>
      <dgm:spPr/>
      <dgm:t>
        <a:bodyPr/>
        <a:lstStyle/>
        <a:p>
          <a:endParaRPr lang="en-US">
            <a:latin typeface="Times New Roman" panose="02020603050405020304" pitchFamily="18" charset="0"/>
            <a:cs typeface="Times New Roman" panose="02020603050405020304" pitchFamily="18" charset="0"/>
          </a:endParaRPr>
        </a:p>
      </dgm:t>
    </dgm:pt>
    <dgm:pt modelId="{59EC4A1D-DA5F-4ECF-AB77-B0C53105AC9E}" type="sibTrans" cxnId="{DD8951A1-31D2-46C8-989B-27A139C42B70}">
      <dgm:prSet/>
      <dgm:spPr/>
      <dgm:t>
        <a:bodyPr/>
        <a:lstStyle/>
        <a:p>
          <a:endParaRPr lang="en-US">
            <a:latin typeface="Times New Roman" panose="02020603050405020304" pitchFamily="18" charset="0"/>
            <a:cs typeface="Times New Roman" panose="02020603050405020304" pitchFamily="18" charset="0"/>
          </a:endParaRPr>
        </a:p>
      </dgm:t>
    </dgm:pt>
    <dgm:pt modelId="{59543F63-7D1A-4423-8792-564643356D4B}">
      <dgm:prSet phldrT="[Text]"/>
      <dgm:spPr/>
      <dgm:t>
        <a:bodyPr/>
        <a:lstStyle/>
        <a:p>
          <a:r>
            <a:rPr lang="en-US" dirty="0">
              <a:latin typeface="Times New Roman" panose="02020603050405020304" pitchFamily="18" charset="0"/>
              <a:cs typeface="Times New Roman" panose="02020603050405020304" pitchFamily="18" charset="0"/>
            </a:rPr>
            <a:t> Our Challenges.</a:t>
          </a:r>
        </a:p>
      </dgm:t>
    </dgm:pt>
    <dgm:pt modelId="{E5144D87-0066-4D10-80FF-98AC3BAA39BF}" type="parTrans" cxnId="{05D9F1FD-5FC9-4F8E-86E7-8CD6A3B35F83}">
      <dgm:prSet/>
      <dgm:spPr/>
      <dgm:t>
        <a:bodyPr/>
        <a:lstStyle/>
        <a:p>
          <a:endParaRPr lang="en-US">
            <a:latin typeface="Times New Roman" panose="02020603050405020304" pitchFamily="18" charset="0"/>
            <a:cs typeface="Times New Roman" panose="02020603050405020304" pitchFamily="18" charset="0"/>
          </a:endParaRPr>
        </a:p>
      </dgm:t>
    </dgm:pt>
    <dgm:pt modelId="{4E862126-F622-4818-8EE1-183345B125AF}" type="sibTrans" cxnId="{05D9F1FD-5FC9-4F8E-86E7-8CD6A3B35F83}">
      <dgm:prSet/>
      <dgm:spPr/>
      <dgm:t>
        <a:bodyPr/>
        <a:lstStyle/>
        <a:p>
          <a:endParaRPr lang="en-US">
            <a:latin typeface="Times New Roman" panose="02020603050405020304" pitchFamily="18" charset="0"/>
            <a:cs typeface="Times New Roman" panose="02020603050405020304" pitchFamily="18" charset="0"/>
          </a:endParaRPr>
        </a:p>
      </dgm:t>
    </dgm:pt>
    <dgm:pt modelId="{FD48F1DD-270F-441F-A5E7-74A01F7E043D}">
      <dgm:prSet/>
      <dgm:spPr/>
      <dgm:t>
        <a:bodyPr/>
        <a:lstStyle/>
        <a:p>
          <a:r>
            <a:rPr lang="en-US" dirty="0">
              <a:latin typeface="Times New Roman" panose="02020603050405020304" pitchFamily="18" charset="0"/>
              <a:cs typeface="Times New Roman" panose="02020603050405020304" pitchFamily="18" charset="0"/>
            </a:rPr>
            <a:t>4</a:t>
          </a:r>
        </a:p>
      </dgm:t>
    </dgm:pt>
    <dgm:pt modelId="{EF3D157A-1F53-4AF8-A9D3-4F6DE7380586}" type="parTrans" cxnId="{F823E063-5D8A-454A-AD2F-064712502C2A}">
      <dgm:prSet/>
      <dgm:spPr/>
      <dgm:t>
        <a:bodyPr/>
        <a:lstStyle/>
        <a:p>
          <a:endParaRPr lang="en-US">
            <a:latin typeface="Times New Roman" panose="02020603050405020304" pitchFamily="18" charset="0"/>
            <a:cs typeface="Times New Roman" panose="02020603050405020304" pitchFamily="18" charset="0"/>
          </a:endParaRPr>
        </a:p>
      </dgm:t>
    </dgm:pt>
    <dgm:pt modelId="{2EE460C0-0C2D-4C59-A1A3-E573FD473BE1}" type="sibTrans" cxnId="{F823E063-5D8A-454A-AD2F-064712502C2A}">
      <dgm:prSet/>
      <dgm:spPr/>
      <dgm:t>
        <a:bodyPr/>
        <a:lstStyle/>
        <a:p>
          <a:endParaRPr lang="en-US">
            <a:latin typeface="Times New Roman" panose="02020603050405020304" pitchFamily="18" charset="0"/>
            <a:cs typeface="Times New Roman" panose="02020603050405020304" pitchFamily="18" charset="0"/>
          </a:endParaRPr>
        </a:p>
      </dgm:t>
    </dgm:pt>
    <dgm:pt modelId="{40BE505E-9E48-4620-B101-99A089F69CE1}">
      <dgm:prSet phldrT="[Text]"/>
      <dgm:spPr/>
      <dgm:t>
        <a:bodyPr/>
        <a:lstStyle/>
        <a:p>
          <a:r>
            <a:rPr lang="en-US">
              <a:latin typeface="Times New Roman" panose="02020603050405020304" pitchFamily="18" charset="0"/>
              <a:cs typeface="Times New Roman" panose="02020603050405020304" pitchFamily="18" charset="0"/>
            </a:rPr>
            <a:t> Our Solution.</a:t>
          </a:r>
        </a:p>
      </dgm:t>
    </dgm:pt>
    <dgm:pt modelId="{720DC181-1686-4F24-8DD3-51CDB031002B}" type="parTrans" cxnId="{4082971E-E775-4F22-BC7A-A1AE18D7EA82}">
      <dgm:prSet/>
      <dgm:spPr/>
      <dgm:t>
        <a:bodyPr/>
        <a:lstStyle/>
        <a:p>
          <a:endParaRPr lang="en-US">
            <a:latin typeface="Times New Roman" panose="02020603050405020304" pitchFamily="18" charset="0"/>
            <a:cs typeface="Times New Roman" panose="02020603050405020304" pitchFamily="18" charset="0"/>
          </a:endParaRPr>
        </a:p>
      </dgm:t>
    </dgm:pt>
    <dgm:pt modelId="{5848A04C-0B2E-4E39-8CC4-3EC9F84A1C84}" type="sibTrans" cxnId="{4082971E-E775-4F22-BC7A-A1AE18D7EA82}">
      <dgm:prSet/>
      <dgm:spPr/>
      <dgm:t>
        <a:bodyPr/>
        <a:lstStyle/>
        <a:p>
          <a:endParaRPr lang="en-US">
            <a:latin typeface="Times New Roman" panose="02020603050405020304" pitchFamily="18" charset="0"/>
            <a:cs typeface="Times New Roman" panose="02020603050405020304" pitchFamily="18" charset="0"/>
          </a:endParaRPr>
        </a:p>
      </dgm:t>
    </dgm:pt>
    <dgm:pt modelId="{0FAF0264-7F59-44E4-BA03-B18AC4EBEDAC}" type="pres">
      <dgm:prSet presAssocID="{38AE8EFC-7433-48F8-AF4C-E2032CDEAE4D}" presName="linearFlow" presStyleCnt="0">
        <dgm:presLayoutVars>
          <dgm:dir/>
          <dgm:animLvl val="lvl"/>
          <dgm:resizeHandles val="exact"/>
        </dgm:presLayoutVars>
      </dgm:prSet>
      <dgm:spPr/>
    </dgm:pt>
    <dgm:pt modelId="{1BA8AC5C-3F33-467E-91AF-459C6F9E0BDB}" type="pres">
      <dgm:prSet presAssocID="{802CA8C4-B22E-43BA-84C1-689D57D8B35E}" presName="composite" presStyleCnt="0"/>
      <dgm:spPr/>
    </dgm:pt>
    <dgm:pt modelId="{E5DE0A98-EF40-4D0D-B9E9-A586E5A769FA}" type="pres">
      <dgm:prSet presAssocID="{802CA8C4-B22E-43BA-84C1-689D57D8B35E}" presName="parentText" presStyleLbl="alignNode1" presStyleIdx="0" presStyleCnt="4">
        <dgm:presLayoutVars>
          <dgm:chMax val="1"/>
          <dgm:bulletEnabled val="1"/>
        </dgm:presLayoutVars>
      </dgm:prSet>
      <dgm:spPr/>
    </dgm:pt>
    <dgm:pt modelId="{25777B5D-CC98-4001-BE81-EBE963273573}" type="pres">
      <dgm:prSet presAssocID="{802CA8C4-B22E-43BA-84C1-689D57D8B35E}" presName="descendantText" presStyleLbl="alignAcc1" presStyleIdx="0" presStyleCnt="4">
        <dgm:presLayoutVars>
          <dgm:bulletEnabled val="1"/>
        </dgm:presLayoutVars>
      </dgm:prSet>
      <dgm:spPr/>
    </dgm:pt>
    <dgm:pt modelId="{22C81E79-A1F5-4777-8466-D2DAA79CA1B2}" type="pres">
      <dgm:prSet presAssocID="{67C5AFA5-2E31-49E0-9703-DD6F94EBF6B8}" presName="sp" presStyleCnt="0"/>
      <dgm:spPr/>
    </dgm:pt>
    <dgm:pt modelId="{A7E997FF-E640-42C1-9BFC-5BD5919CAE1E}" type="pres">
      <dgm:prSet presAssocID="{FC586593-B2F8-4832-B208-D72D4224FA7E}" presName="composite" presStyleCnt="0"/>
      <dgm:spPr/>
    </dgm:pt>
    <dgm:pt modelId="{9EF2F86F-D6A7-4B1D-B3B6-895A60EB4337}" type="pres">
      <dgm:prSet presAssocID="{FC586593-B2F8-4832-B208-D72D4224FA7E}" presName="parentText" presStyleLbl="alignNode1" presStyleIdx="1" presStyleCnt="4">
        <dgm:presLayoutVars>
          <dgm:chMax val="1"/>
          <dgm:bulletEnabled val="1"/>
        </dgm:presLayoutVars>
      </dgm:prSet>
      <dgm:spPr/>
    </dgm:pt>
    <dgm:pt modelId="{5269888F-C2E9-41E8-AEEB-51DA76776748}" type="pres">
      <dgm:prSet presAssocID="{FC586593-B2F8-4832-B208-D72D4224FA7E}" presName="descendantText" presStyleLbl="alignAcc1" presStyleIdx="1" presStyleCnt="4">
        <dgm:presLayoutVars>
          <dgm:bulletEnabled val="1"/>
        </dgm:presLayoutVars>
      </dgm:prSet>
      <dgm:spPr/>
    </dgm:pt>
    <dgm:pt modelId="{7008090C-7461-4658-9EC3-D990B1B3F47A}" type="pres">
      <dgm:prSet presAssocID="{8F25FCBB-C9AC-47BD-A298-4789E835B25F}" presName="sp" presStyleCnt="0"/>
      <dgm:spPr/>
    </dgm:pt>
    <dgm:pt modelId="{47CB78B1-D684-45AF-926E-6046126C5A03}" type="pres">
      <dgm:prSet presAssocID="{24A8D221-1008-4BE6-8B99-C20F27377CDE}" presName="composite" presStyleCnt="0"/>
      <dgm:spPr/>
    </dgm:pt>
    <dgm:pt modelId="{FF333049-15E2-441F-8051-025B14478FBF}" type="pres">
      <dgm:prSet presAssocID="{24A8D221-1008-4BE6-8B99-C20F27377CDE}" presName="parentText" presStyleLbl="alignNode1" presStyleIdx="2" presStyleCnt="4">
        <dgm:presLayoutVars>
          <dgm:chMax val="1"/>
          <dgm:bulletEnabled val="1"/>
        </dgm:presLayoutVars>
      </dgm:prSet>
      <dgm:spPr/>
    </dgm:pt>
    <dgm:pt modelId="{BD27BF19-F5C1-4C23-92A0-4D6B58EA9E09}" type="pres">
      <dgm:prSet presAssocID="{24A8D221-1008-4BE6-8B99-C20F27377CDE}" presName="descendantText" presStyleLbl="alignAcc1" presStyleIdx="2" presStyleCnt="4" custLinFactNeighborY="0">
        <dgm:presLayoutVars>
          <dgm:bulletEnabled val="1"/>
        </dgm:presLayoutVars>
      </dgm:prSet>
      <dgm:spPr/>
    </dgm:pt>
    <dgm:pt modelId="{564D47FD-3EA8-4823-A4BD-577A1377B03B}" type="pres">
      <dgm:prSet presAssocID="{59EC4A1D-DA5F-4ECF-AB77-B0C53105AC9E}" presName="sp" presStyleCnt="0"/>
      <dgm:spPr/>
    </dgm:pt>
    <dgm:pt modelId="{8F39F451-9DD2-448D-ACC1-7C4C48BBB604}" type="pres">
      <dgm:prSet presAssocID="{FD48F1DD-270F-441F-A5E7-74A01F7E043D}" presName="composite" presStyleCnt="0"/>
      <dgm:spPr/>
    </dgm:pt>
    <dgm:pt modelId="{072162B5-4979-47C2-8A1E-A610FD63A415}" type="pres">
      <dgm:prSet presAssocID="{FD48F1DD-270F-441F-A5E7-74A01F7E043D}" presName="parentText" presStyleLbl="alignNode1" presStyleIdx="3" presStyleCnt="4">
        <dgm:presLayoutVars>
          <dgm:chMax val="1"/>
          <dgm:bulletEnabled val="1"/>
        </dgm:presLayoutVars>
      </dgm:prSet>
      <dgm:spPr/>
    </dgm:pt>
    <dgm:pt modelId="{531A09B3-8730-4964-9BA1-A7EF6C641F15}" type="pres">
      <dgm:prSet presAssocID="{FD48F1DD-270F-441F-A5E7-74A01F7E043D}" presName="descendantText" presStyleLbl="alignAcc1" presStyleIdx="3" presStyleCnt="4" custLinFactNeighborY="0">
        <dgm:presLayoutVars>
          <dgm:bulletEnabled val="1"/>
        </dgm:presLayoutVars>
      </dgm:prSet>
      <dgm:spPr/>
    </dgm:pt>
  </dgm:ptLst>
  <dgm:cxnLst>
    <dgm:cxn modelId="{B5C88F00-742D-4E1F-860E-9B2979DAD35D}" srcId="{FC586593-B2F8-4832-B208-D72D4224FA7E}" destId="{6CA9E58F-8440-4A5B-A5F9-2E202434610A}" srcOrd="0" destOrd="0" parTransId="{9A48820D-32EA-4F17-BA66-2E54943B5C25}" sibTransId="{F83D9E27-6007-4ED5-9963-AFCB5B6920EA}"/>
    <dgm:cxn modelId="{38537F0A-E413-4A54-8DB0-EB1F8706B494}" type="presOf" srcId="{3191EA2D-C2E0-458C-91B9-3CC7D4D07B2A}" destId="{25777B5D-CC98-4001-BE81-EBE963273573}" srcOrd="0" destOrd="0" presId="urn:microsoft.com/office/officeart/2005/8/layout/chevron2"/>
    <dgm:cxn modelId="{2AEF191B-6606-4C05-8B37-25067FAB3F54}" srcId="{38AE8EFC-7433-48F8-AF4C-E2032CDEAE4D}" destId="{802CA8C4-B22E-43BA-84C1-689D57D8B35E}" srcOrd="0" destOrd="0" parTransId="{245E91A3-DA8C-422E-AEDA-1150BE2BF1DF}" sibTransId="{67C5AFA5-2E31-49E0-9703-DD6F94EBF6B8}"/>
    <dgm:cxn modelId="{41DA7E1D-09BC-4F09-9AC2-48A7460AE5B0}" type="presOf" srcId="{40BE505E-9E48-4620-B101-99A089F69CE1}" destId="{531A09B3-8730-4964-9BA1-A7EF6C641F15}" srcOrd="0" destOrd="0" presId="urn:microsoft.com/office/officeart/2005/8/layout/chevron2"/>
    <dgm:cxn modelId="{4082971E-E775-4F22-BC7A-A1AE18D7EA82}" srcId="{FD48F1DD-270F-441F-A5E7-74A01F7E043D}" destId="{40BE505E-9E48-4620-B101-99A089F69CE1}" srcOrd="0" destOrd="0" parTransId="{720DC181-1686-4F24-8DD3-51CDB031002B}" sibTransId="{5848A04C-0B2E-4E39-8CC4-3EC9F84A1C84}"/>
    <dgm:cxn modelId="{DD52EC2D-E7CB-4525-8281-0D2956282865}" type="presOf" srcId="{6CA9E58F-8440-4A5B-A5F9-2E202434610A}" destId="{5269888F-C2E9-41E8-AEEB-51DA76776748}" srcOrd="0" destOrd="0" presId="urn:microsoft.com/office/officeart/2005/8/layout/chevron2"/>
    <dgm:cxn modelId="{8FB41142-7C16-4301-ACAA-F67DDCA0CEDA}" type="presOf" srcId="{FD48F1DD-270F-441F-A5E7-74A01F7E043D}" destId="{072162B5-4979-47C2-8A1E-A610FD63A415}" srcOrd="0" destOrd="0" presId="urn:microsoft.com/office/officeart/2005/8/layout/chevron2"/>
    <dgm:cxn modelId="{DF8E6162-F018-48A5-B418-3C7C484E06DF}" type="presOf" srcId="{802CA8C4-B22E-43BA-84C1-689D57D8B35E}" destId="{E5DE0A98-EF40-4D0D-B9E9-A586E5A769FA}" srcOrd="0" destOrd="0" presId="urn:microsoft.com/office/officeart/2005/8/layout/chevron2"/>
    <dgm:cxn modelId="{F823E063-5D8A-454A-AD2F-064712502C2A}" srcId="{38AE8EFC-7433-48F8-AF4C-E2032CDEAE4D}" destId="{FD48F1DD-270F-441F-A5E7-74A01F7E043D}" srcOrd="3" destOrd="0" parTransId="{EF3D157A-1F53-4AF8-A9D3-4F6DE7380586}" sibTransId="{2EE460C0-0C2D-4C59-A1A3-E573FD473BE1}"/>
    <dgm:cxn modelId="{F4275544-ACEA-47DF-82B5-BBF6FDA823BD}" srcId="{802CA8C4-B22E-43BA-84C1-689D57D8B35E}" destId="{3191EA2D-C2E0-458C-91B9-3CC7D4D07B2A}" srcOrd="0" destOrd="0" parTransId="{D7AFFA5B-C74C-420B-AD38-71FB74837E3E}" sibTransId="{37390B24-B2CC-4E24-9ECD-A398E4F89FED}"/>
    <dgm:cxn modelId="{ED9A2998-2AD5-4C6C-9FF7-97C2D0092ADB}" type="presOf" srcId="{38AE8EFC-7433-48F8-AF4C-E2032CDEAE4D}" destId="{0FAF0264-7F59-44E4-BA03-B18AC4EBEDAC}" srcOrd="0" destOrd="0" presId="urn:microsoft.com/office/officeart/2005/8/layout/chevron2"/>
    <dgm:cxn modelId="{DD8951A1-31D2-46C8-989B-27A139C42B70}" srcId="{38AE8EFC-7433-48F8-AF4C-E2032CDEAE4D}" destId="{24A8D221-1008-4BE6-8B99-C20F27377CDE}" srcOrd="2" destOrd="0" parTransId="{566B8CEC-E364-4DE3-952F-40FC33077809}" sibTransId="{59EC4A1D-DA5F-4ECF-AB77-B0C53105AC9E}"/>
    <dgm:cxn modelId="{4DCB8EC2-F4CD-4D11-995C-A469AE61FB47}" type="presOf" srcId="{24A8D221-1008-4BE6-8B99-C20F27377CDE}" destId="{FF333049-15E2-441F-8051-025B14478FBF}" srcOrd="0" destOrd="0" presId="urn:microsoft.com/office/officeart/2005/8/layout/chevron2"/>
    <dgm:cxn modelId="{3030F6D9-B026-4CD6-90E6-0D5B1F93C56B}" srcId="{38AE8EFC-7433-48F8-AF4C-E2032CDEAE4D}" destId="{FC586593-B2F8-4832-B208-D72D4224FA7E}" srcOrd="1" destOrd="0" parTransId="{A072F661-D3BF-4A23-A9CD-03BE88CF2145}" sibTransId="{8F25FCBB-C9AC-47BD-A298-4789E835B25F}"/>
    <dgm:cxn modelId="{48893CEC-186E-4558-B12A-6F96391BFBD3}" type="presOf" srcId="{FC586593-B2F8-4832-B208-D72D4224FA7E}" destId="{9EF2F86F-D6A7-4B1D-B3B6-895A60EB4337}" srcOrd="0" destOrd="0" presId="urn:microsoft.com/office/officeart/2005/8/layout/chevron2"/>
    <dgm:cxn modelId="{A761C9F8-A1E3-4906-AAD9-7E4E98D13B14}" type="presOf" srcId="{59543F63-7D1A-4423-8792-564643356D4B}" destId="{BD27BF19-F5C1-4C23-92A0-4D6B58EA9E09}" srcOrd="0" destOrd="0" presId="urn:microsoft.com/office/officeart/2005/8/layout/chevron2"/>
    <dgm:cxn modelId="{05D9F1FD-5FC9-4F8E-86E7-8CD6A3B35F83}" srcId="{24A8D221-1008-4BE6-8B99-C20F27377CDE}" destId="{59543F63-7D1A-4423-8792-564643356D4B}" srcOrd="0" destOrd="0" parTransId="{E5144D87-0066-4D10-80FF-98AC3BAA39BF}" sibTransId="{4E862126-F622-4818-8EE1-183345B125AF}"/>
    <dgm:cxn modelId="{4B99F2B8-DE73-40CA-8275-033C6F092C88}" type="presParOf" srcId="{0FAF0264-7F59-44E4-BA03-B18AC4EBEDAC}" destId="{1BA8AC5C-3F33-467E-91AF-459C6F9E0BDB}" srcOrd="0" destOrd="0" presId="urn:microsoft.com/office/officeart/2005/8/layout/chevron2"/>
    <dgm:cxn modelId="{C0E03648-7775-49D7-93E4-788ACDEDAD22}" type="presParOf" srcId="{1BA8AC5C-3F33-467E-91AF-459C6F9E0BDB}" destId="{E5DE0A98-EF40-4D0D-B9E9-A586E5A769FA}" srcOrd="0" destOrd="0" presId="urn:microsoft.com/office/officeart/2005/8/layout/chevron2"/>
    <dgm:cxn modelId="{74E9C9B6-9677-44B2-A36C-24CA5FF00E33}" type="presParOf" srcId="{1BA8AC5C-3F33-467E-91AF-459C6F9E0BDB}" destId="{25777B5D-CC98-4001-BE81-EBE963273573}" srcOrd="1" destOrd="0" presId="urn:microsoft.com/office/officeart/2005/8/layout/chevron2"/>
    <dgm:cxn modelId="{030552BE-BF77-4B9B-AAFA-3EF8AB72169A}" type="presParOf" srcId="{0FAF0264-7F59-44E4-BA03-B18AC4EBEDAC}" destId="{22C81E79-A1F5-4777-8466-D2DAA79CA1B2}" srcOrd="1" destOrd="0" presId="urn:microsoft.com/office/officeart/2005/8/layout/chevron2"/>
    <dgm:cxn modelId="{41A4FB7B-F8D6-442C-B39A-F29959D20347}" type="presParOf" srcId="{0FAF0264-7F59-44E4-BA03-B18AC4EBEDAC}" destId="{A7E997FF-E640-42C1-9BFC-5BD5919CAE1E}" srcOrd="2" destOrd="0" presId="urn:microsoft.com/office/officeart/2005/8/layout/chevron2"/>
    <dgm:cxn modelId="{B55E3012-27AC-4144-9228-7F4F0E4CAF0B}" type="presParOf" srcId="{A7E997FF-E640-42C1-9BFC-5BD5919CAE1E}" destId="{9EF2F86F-D6A7-4B1D-B3B6-895A60EB4337}" srcOrd="0" destOrd="0" presId="urn:microsoft.com/office/officeart/2005/8/layout/chevron2"/>
    <dgm:cxn modelId="{43841367-0CA3-4302-B725-0601D8A4DEE3}" type="presParOf" srcId="{A7E997FF-E640-42C1-9BFC-5BD5919CAE1E}" destId="{5269888F-C2E9-41E8-AEEB-51DA76776748}" srcOrd="1" destOrd="0" presId="urn:microsoft.com/office/officeart/2005/8/layout/chevron2"/>
    <dgm:cxn modelId="{23289473-BA83-4D42-9F84-1E69CDA07E75}" type="presParOf" srcId="{0FAF0264-7F59-44E4-BA03-B18AC4EBEDAC}" destId="{7008090C-7461-4658-9EC3-D990B1B3F47A}" srcOrd="3" destOrd="0" presId="urn:microsoft.com/office/officeart/2005/8/layout/chevron2"/>
    <dgm:cxn modelId="{3F1CDFE3-CBD4-4562-BB67-AA342FCAFB48}" type="presParOf" srcId="{0FAF0264-7F59-44E4-BA03-B18AC4EBEDAC}" destId="{47CB78B1-D684-45AF-926E-6046126C5A03}" srcOrd="4" destOrd="0" presId="urn:microsoft.com/office/officeart/2005/8/layout/chevron2"/>
    <dgm:cxn modelId="{F128B994-F32D-4CC3-9D51-F4564CFB32EA}" type="presParOf" srcId="{47CB78B1-D684-45AF-926E-6046126C5A03}" destId="{FF333049-15E2-441F-8051-025B14478FBF}" srcOrd="0" destOrd="0" presId="urn:microsoft.com/office/officeart/2005/8/layout/chevron2"/>
    <dgm:cxn modelId="{12040470-D3B6-4F2E-A8D9-5859A82C08EC}" type="presParOf" srcId="{47CB78B1-D684-45AF-926E-6046126C5A03}" destId="{BD27BF19-F5C1-4C23-92A0-4D6B58EA9E09}" srcOrd="1" destOrd="0" presId="urn:microsoft.com/office/officeart/2005/8/layout/chevron2"/>
    <dgm:cxn modelId="{F2F849E3-0320-496E-9AF9-129F5046D0E6}" type="presParOf" srcId="{0FAF0264-7F59-44E4-BA03-B18AC4EBEDAC}" destId="{564D47FD-3EA8-4823-A4BD-577A1377B03B}" srcOrd="5" destOrd="0" presId="urn:microsoft.com/office/officeart/2005/8/layout/chevron2"/>
    <dgm:cxn modelId="{DC8FBEFD-5249-4D21-B797-0162EF6005B5}" type="presParOf" srcId="{0FAF0264-7F59-44E4-BA03-B18AC4EBEDAC}" destId="{8F39F451-9DD2-448D-ACC1-7C4C48BBB604}" srcOrd="6" destOrd="0" presId="urn:microsoft.com/office/officeart/2005/8/layout/chevron2"/>
    <dgm:cxn modelId="{EFF2BEA8-11B8-4507-A03C-22229221BA00}" type="presParOf" srcId="{8F39F451-9DD2-448D-ACC1-7C4C48BBB604}" destId="{072162B5-4979-47C2-8A1E-A610FD63A415}" srcOrd="0" destOrd="0" presId="urn:microsoft.com/office/officeart/2005/8/layout/chevron2"/>
    <dgm:cxn modelId="{DB577A7B-0D86-431F-AED0-3A3073C78048}" type="presParOf" srcId="{8F39F451-9DD2-448D-ACC1-7C4C48BBB604}" destId="{531A09B3-8730-4964-9BA1-A7EF6C641F15}"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976F9E-E62C-4E95-B0B5-4CC0E1822B6B}" type="doc">
      <dgm:prSet loTypeId="urn:microsoft.com/office/officeart/2005/8/layout/chevron1" loCatId="process" qsTypeId="urn:microsoft.com/office/officeart/2005/8/quickstyle/3d1" qsCatId="3D" csTypeId="urn:microsoft.com/office/officeart/2005/8/colors/accent5_2" csCatId="accent5" phldr="1"/>
      <dgm:spPr/>
    </dgm:pt>
    <dgm:pt modelId="{239FEE55-5F86-4509-9150-D5A4B19297B4}">
      <dgm:prSet phldrT="[Text]"/>
      <dgm:spPr/>
      <dgm:t>
        <a:bodyPr/>
        <a:lstStyle/>
        <a:p>
          <a:r>
            <a:rPr lang="en-US" dirty="0">
              <a:latin typeface="Times New Roman" panose="02020603050405020304" pitchFamily="18" charset="0"/>
              <a:cs typeface="Times New Roman" panose="02020603050405020304" pitchFamily="18" charset="0"/>
            </a:rPr>
            <a:t>Chemicals</a:t>
          </a:r>
        </a:p>
      </dgm:t>
    </dgm:pt>
    <dgm:pt modelId="{65D69379-4338-4C0B-974E-37BA4EBA4211}" type="parTrans" cxnId="{67A38F97-0A15-4B66-92D1-A853287B84D7}">
      <dgm:prSet/>
      <dgm:spPr/>
      <dgm:t>
        <a:bodyPr/>
        <a:lstStyle/>
        <a:p>
          <a:endParaRPr lang="en-US">
            <a:latin typeface="Times New Roman" panose="02020603050405020304" pitchFamily="18" charset="0"/>
            <a:cs typeface="Times New Roman" panose="02020603050405020304" pitchFamily="18" charset="0"/>
          </a:endParaRPr>
        </a:p>
      </dgm:t>
    </dgm:pt>
    <dgm:pt modelId="{8F9FD00F-7235-4E51-AD66-02C2F5EC1287}" type="sibTrans" cxnId="{67A38F97-0A15-4B66-92D1-A853287B84D7}">
      <dgm:prSet/>
      <dgm:spPr/>
      <dgm:t>
        <a:bodyPr/>
        <a:lstStyle/>
        <a:p>
          <a:endParaRPr lang="en-US">
            <a:latin typeface="Times New Roman" panose="02020603050405020304" pitchFamily="18" charset="0"/>
            <a:cs typeface="Times New Roman" panose="02020603050405020304" pitchFamily="18" charset="0"/>
          </a:endParaRPr>
        </a:p>
      </dgm:t>
    </dgm:pt>
    <dgm:pt modelId="{ED5BEF83-47A1-452A-9C21-094145C063F2}">
      <dgm:prSet phldrT="[Text]"/>
      <dgm:spPr/>
      <dgm:t>
        <a:bodyPr/>
        <a:lstStyle/>
        <a:p>
          <a:r>
            <a:rPr lang="en-US" dirty="0">
              <a:latin typeface="Times New Roman" panose="02020603050405020304" pitchFamily="18" charset="0"/>
              <a:cs typeface="Times New Roman" panose="02020603050405020304" pitchFamily="18" charset="0"/>
            </a:rPr>
            <a:t>Remove by Hand</a:t>
          </a:r>
        </a:p>
      </dgm:t>
    </dgm:pt>
    <dgm:pt modelId="{064A23F4-7AAC-490D-828D-B7D661F896C4}" type="parTrans" cxnId="{8DFDBFB9-95FF-4A76-AF78-D2EF473716BD}">
      <dgm:prSet/>
      <dgm:spPr/>
      <dgm:t>
        <a:bodyPr/>
        <a:lstStyle/>
        <a:p>
          <a:endParaRPr lang="en-US">
            <a:latin typeface="Times New Roman" panose="02020603050405020304" pitchFamily="18" charset="0"/>
            <a:cs typeface="Times New Roman" panose="02020603050405020304" pitchFamily="18" charset="0"/>
          </a:endParaRPr>
        </a:p>
      </dgm:t>
    </dgm:pt>
    <dgm:pt modelId="{AAFF2CBA-DE73-40BC-AADD-2CADD8CB7A15}" type="sibTrans" cxnId="{8DFDBFB9-95FF-4A76-AF78-D2EF473716BD}">
      <dgm:prSet/>
      <dgm:spPr/>
      <dgm:t>
        <a:bodyPr/>
        <a:lstStyle/>
        <a:p>
          <a:endParaRPr lang="en-US">
            <a:latin typeface="Times New Roman" panose="02020603050405020304" pitchFamily="18" charset="0"/>
            <a:cs typeface="Times New Roman" panose="02020603050405020304" pitchFamily="18" charset="0"/>
          </a:endParaRPr>
        </a:p>
      </dgm:t>
    </dgm:pt>
    <dgm:pt modelId="{9226181C-34F9-4CC2-B77E-CDA781219072}">
      <dgm:prSet phldrT="[Text]"/>
      <dgm:spPr/>
      <dgm:t>
        <a:bodyPr/>
        <a:lstStyle/>
        <a:p>
          <a:r>
            <a:rPr lang="en-US" dirty="0">
              <a:latin typeface="Times New Roman" panose="02020603050405020304" pitchFamily="18" charset="0"/>
              <a:cs typeface="Times New Roman" panose="02020603050405020304" pitchFamily="18" charset="0"/>
            </a:rPr>
            <a:t>Winter Plant</a:t>
          </a:r>
        </a:p>
      </dgm:t>
    </dgm:pt>
    <dgm:pt modelId="{9BFD078D-A52D-40F0-9B14-17D56B135C2B}" type="parTrans" cxnId="{AD1726CD-BD12-448C-B8A6-268A93ED4895}">
      <dgm:prSet/>
      <dgm:spPr/>
      <dgm:t>
        <a:bodyPr/>
        <a:lstStyle/>
        <a:p>
          <a:endParaRPr lang="en-US">
            <a:latin typeface="Times New Roman" panose="02020603050405020304" pitchFamily="18" charset="0"/>
            <a:cs typeface="Times New Roman" panose="02020603050405020304" pitchFamily="18" charset="0"/>
          </a:endParaRPr>
        </a:p>
      </dgm:t>
    </dgm:pt>
    <dgm:pt modelId="{77C541B0-C049-4F76-8764-190BDCDCF862}" type="sibTrans" cxnId="{AD1726CD-BD12-448C-B8A6-268A93ED4895}">
      <dgm:prSet/>
      <dgm:spPr/>
      <dgm:t>
        <a:bodyPr/>
        <a:lstStyle/>
        <a:p>
          <a:endParaRPr lang="en-US">
            <a:latin typeface="Times New Roman" panose="02020603050405020304" pitchFamily="18" charset="0"/>
            <a:cs typeface="Times New Roman" panose="02020603050405020304" pitchFamily="18" charset="0"/>
          </a:endParaRPr>
        </a:p>
      </dgm:t>
    </dgm:pt>
    <dgm:pt modelId="{E006E225-2F8E-45F0-8881-F7E44CF8FFF7}">
      <dgm:prSet phldrT="[Text]"/>
      <dgm:spPr/>
      <dgm:t>
        <a:bodyPr/>
        <a:lstStyle/>
        <a:p>
          <a:r>
            <a:rPr lang="en-US" dirty="0">
              <a:latin typeface="Times New Roman" panose="02020603050405020304" pitchFamily="18" charset="0"/>
              <a:cs typeface="Times New Roman" panose="02020603050405020304" pitchFamily="18" charset="0"/>
            </a:rPr>
            <a:t>Lie Agriculture irrigation</a:t>
          </a:r>
        </a:p>
      </dgm:t>
    </dgm:pt>
    <dgm:pt modelId="{F8A82370-AAF1-4B94-9262-C0210A2A29C1}" type="parTrans" cxnId="{8CEAFFE9-CF6B-40E8-9EA2-C64CEFAC2123}">
      <dgm:prSet/>
      <dgm:spPr/>
      <dgm:t>
        <a:bodyPr/>
        <a:lstStyle/>
        <a:p>
          <a:endParaRPr lang="en-US">
            <a:latin typeface="Times New Roman" panose="02020603050405020304" pitchFamily="18" charset="0"/>
            <a:cs typeface="Times New Roman" panose="02020603050405020304" pitchFamily="18" charset="0"/>
          </a:endParaRPr>
        </a:p>
      </dgm:t>
    </dgm:pt>
    <dgm:pt modelId="{EF83426C-3356-4742-A913-0F7D0D995EF8}" type="sibTrans" cxnId="{8CEAFFE9-CF6B-40E8-9EA2-C64CEFAC2123}">
      <dgm:prSet/>
      <dgm:spPr/>
      <dgm:t>
        <a:bodyPr/>
        <a:lstStyle/>
        <a:p>
          <a:endParaRPr lang="en-US">
            <a:latin typeface="Times New Roman" panose="02020603050405020304" pitchFamily="18" charset="0"/>
            <a:cs typeface="Times New Roman" panose="02020603050405020304" pitchFamily="18" charset="0"/>
          </a:endParaRPr>
        </a:p>
      </dgm:t>
    </dgm:pt>
    <dgm:pt modelId="{6E218E9D-DDA3-4959-8C61-374B1EB15604}" type="pres">
      <dgm:prSet presAssocID="{20976F9E-E62C-4E95-B0B5-4CC0E1822B6B}" presName="Name0" presStyleCnt="0">
        <dgm:presLayoutVars>
          <dgm:dir/>
          <dgm:animLvl val="lvl"/>
          <dgm:resizeHandles val="exact"/>
        </dgm:presLayoutVars>
      </dgm:prSet>
      <dgm:spPr/>
    </dgm:pt>
    <dgm:pt modelId="{2B269E58-05D1-4052-B7CB-CCA2976BD3E4}" type="pres">
      <dgm:prSet presAssocID="{239FEE55-5F86-4509-9150-D5A4B19297B4}" presName="parTxOnly" presStyleLbl="node1" presStyleIdx="0" presStyleCnt="4">
        <dgm:presLayoutVars>
          <dgm:chMax val="0"/>
          <dgm:chPref val="0"/>
          <dgm:bulletEnabled val="1"/>
        </dgm:presLayoutVars>
      </dgm:prSet>
      <dgm:spPr/>
    </dgm:pt>
    <dgm:pt modelId="{B512E830-D37B-41B8-B860-30F2121FF48C}" type="pres">
      <dgm:prSet presAssocID="{8F9FD00F-7235-4E51-AD66-02C2F5EC1287}" presName="parTxOnlySpace" presStyleCnt="0"/>
      <dgm:spPr/>
    </dgm:pt>
    <dgm:pt modelId="{134C56A2-B3DC-41A6-91FD-E17144063F33}" type="pres">
      <dgm:prSet presAssocID="{ED5BEF83-47A1-452A-9C21-094145C063F2}" presName="parTxOnly" presStyleLbl="node1" presStyleIdx="1" presStyleCnt="4">
        <dgm:presLayoutVars>
          <dgm:chMax val="0"/>
          <dgm:chPref val="0"/>
          <dgm:bulletEnabled val="1"/>
        </dgm:presLayoutVars>
      </dgm:prSet>
      <dgm:spPr/>
    </dgm:pt>
    <dgm:pt modelId="{C5AEA8BB-B68F-43C7-81CA-C4680BEDA60B}" type="pres">
      <dgm:prSet presAssocID="{AAFF2CBA-DE73-40BC-AADD-2CADD8CB7A15}" presName="parTxOnlySpace" presStyleCnt="0"/>
      <dgm:spPr/>
    </dgm:pt>
    <dgm:pt modelId="{44737966-7CF0-4005-919E-A8FDC7EF602F}" type="pres">
      <dgm:prSet presAssocID="{9226181C-34F9-4CC2-B77E-CDA781219072}" presName="parTxOnly" presStyleLbl="node1" presStyleIdx="2" presStyleCnt="4">
        <dgm:presLayoutVars>
          <dgm:chMax val="0"/>
          <dgm:chPref val="0"/>
          <dgm:bulletEnabled val="1"/>
        </dgm:presLayoutVars>
      </dgm:prSet>
      <dgm:spPr/>
    </dgm:pt>
    <dgm:pt modelId="{30249B74-D45A-45BB-956C-2D9640228CCA}" type="pres">
      <dgm:prSet presAssocID="{77C541B0-C049-4F76-8764-190BDCDCF862}" presName="parTxOnlySpace" presStyleCnt="0"/>
      <dgm:spPr/>
    </dgm:pt>
    <dgm:pt modelId="{168200EE-021C-4404-8002-4D4A58FFE40C}" type="pres">
      <dgm:prSet presAssocID="{E006E225-2F8E-45F0-8881-F7E44CF8FFF7}" presName="parTxOnly" presStyleLbl="node1" presStyleIdx="3" presStyleCnt="4">
        <dgm:presLayoutVars>
          <dgm:chMax val="0"/>
          <dgm:chPref val="0"/>
          <dgm:bulletEnabled val="1"/>
        </dgm:presLayoutVars>
      </dgm:prSet>
      <dgm:spPr/>
    </dgm:pt>
  </dgm:ptLst>
  <dgm:cxnLst>
    <dgm:cxn modelId="{34F85173-1A70-4D96-920F-B32C3BE61869}" type="presOf" srcId="{239FEE55-5F86-4509-9150-D5A4B19297B4}" destId="{2B269E58-05D1-4052-B7CB-CCA2976BD3E4}" srcOrd="0" destOrd="0" presId="urn:microsoft.com/office/officeart/2005/8/layout/chevron1"/>
    <dgm:cxn modelId="{0E690184-D640-4332-AB67-DE54242240E1}" type="presOf" srcId="{9226181C-34F9-4CC2-B77E-CDA781219072}" destId="{44737966-7CF0-4005-919E-A8FDC7EF602F}" srcOrd="0" destOrd="0" presId="urn:microsoft.com/office/officeart/2005/8/layout/chevron1"/>
    <dgm:cxn modelId="{90D6678D-CA8A-4562-A177-78339FB964FF}" type="presOf" srcId="{ED5BEF83-47A1-452A-9C21-094145C063F2}" destId="{134C56A2-B3DC-41A6-91FD-E17144063F33}" srcOrd="0" destOrd="0" presId="urn:microsoft.com/office/officeart/2005/8/layout/chevron1"/>
    <dgm:cxn modelId="{67A38F97-0A15-4B66-92D1-A853287B84D7}" srcId="{20976F9E-E62C-4E95-B0B5-4CC0E1822B6B}" destId="{239FEE55-5F86-4509-9150-D5A4B19297B4}" srcOrd="0" destOrd="0" parTransId="{65D69379-4338-4C0B-974E-37BA4EBA4211}" sibTransId="{8F9FD00F-7235-4E51-AD66-02C2F5EC1287}"/>
    <dgm:cxn modelId="{8DFDBFB9-95FF-4A76-AF78-D2EF473716BD}" srcId="{20976F9E-E62C-4E95-B0B5-4CC0E1822B6B}" destId="{ED5BEF83-47A1-452A-9C21-094145C063F2}" srcOrd="1" destOrd="0" parTransId="{064A23F4-7AAC-490D-828D-B7D661F896C4}" sibTransId="{AAFF2CBA-DE73-40BC-AADD-2CADD8CB7A15}"/>
    <dgm:cxn modelId="{C0451FC9-2CA1-4355-8CBC-58133F09F6EE}" type="presOf" srcId="{20976F9E-E62C-4E95-B0B5-4CC0E1822B6B}" destId="{6E218E9D-DDA3-4959-8C61-374B1EB15604}" srcOrd="0" destOrd="0" presId="urn:microsoft.com/office/officeart/2005/8/layout/chevron1"/>
    <dgm:cxn modelId="{AD1726CD-BD12-448C-B8A6-268A93ED4895}" srcId="{20976F9E-E62C-4E95-B0B5-4CC0E1822B6B}" destId="{9226181C-34F9-4CC2-B77E-CDA781219072}" srcOrd="2" destOrd="0" parTransId="{9BFD078D-A52D-40F0-9B14-17D56B135C2B}" sibTransId="{77C541B0-C049-4F76-8764-190BDCDCF862}"/>
    <dgm:cxn modelId="{8CEAFFE9-CF6B-40E8-9EA2-C64CEFAC2123}" srcId="{20976F9E-E62C-4E95-B0B5-4CC0E1822B6B}" destId="{E006E225-2F8E-45F0-8881-F7E44CF8FFF7}" srcOrd="3" destOrd="0" parTransId="{F8A82370-AAF1-4B94-9262-C0210A2A29C1}" sibTransId="{EF83426C-3356-4742-A913-0F7D0D995EF8}"/>
    <dgm:cxn modelId="{3FD662EF-3BC3-4F3C-BBFF-DB34762D88F1}" type="presOf" srcId="{E006E225-2F8E-45F0-8881-F7E44CF8FFF7}" destId="{168200EE-021C-4404-8002-4D4A58FFE40C}" srcOrd="0" destOrd="0" presId="urn:microsoft.com/office/officeart/2005/8/layout/chevron1"/>
    <dgm:cxn modelId="{C0DE546D-2B54-42E4-ADB8-F03B1FC4AA6D}" type="presParOf" srcId="{6E218E9D-DDA3-4959-8C61-374B1EB15604}" destId="{2B269E58-05D1-4052-B7CB-CCA2976BD3E4}" srcOrd="0" destOrd="0" presId="urn:microsoft.com/office/officeart/2005/8/layout/chevron1"/>
    <dgm:cxn modelId="{319F80B3-BE3B-4E3B-9E8A-22DDB5BB1DFA}" type="presParOf" srcId="{6E218E9D-DDA3-4959-8C61-374B1EB15604}" destId="{B512E830-D37B-41B8-B860-30F2121FF48C}" srcOrd="1" destOrd="0" presId="urn:microsoft.com/office/officeart/2005/8/layout/chevron1"/>
    <dgm:cxn modelId="{DA51EB03-75C7-4228-81B3-0E9A8B344EBF}" type="presParOf" srcId="{6E218E9D-DDA3-4959-8C61-374B1EB15604}" destId="{134C56A2-B3DC-41A6-91FD-E17144063F33}" srcOrd="2" destOrd="0" presId="urn:microsoft.com/office/officeart/2005/8/layout/chevron1"/>
    <dgm:cxn modelId="{80C66CB2-6981-40B3-A1FB-A8082DD78341}" type="presParOf" srcId="{6E218E9D-DDA3-4959-8C61-374B1EB15604}" destId="{C5AEA8BB-B68F-43C7-81CA-C4680BEDA60B}" srcOrd="3" destOrd="0" presId="urn:microsoft.com/office/officeart/2005/8/layout/chevron1"/>
    <dgm:cxn modelId="{2B1D7DFC-5F03-4522-9F6D-8C759513030B}" type="presParOf" srcId="{6E218E9D-DDA3-4959-8C61-374B1EB15604}" destId="{44737966-7CF0-4005-919E-A8FDC7EF602F}" srcOrd="4" destOrd="0" presId="urn:microsoft.com/office/officeart/2005/8/layout/chevron1"/>
    <dgm:cxn modelId="{7B96A4FD-3071-467C-955E-B1DEFBF68B97}" type="presParOf" srcId="{6E218E9D-DDA3-4959-8C61-374B1EB15604}" destId="{30249B74-D45A-45BB-956C-2D9640228CCA}" srcOrd="5" destOrd="0" presId="urn:microsoft.com/office/officeart/2005/8/layout/chevron1"/>
    <dgm:cxn modelId="{E20B289A-C395-49E5-AC42-3475A679B23F}" type="presParOf" srcId="{6E218E9D-DDA3-4959-8C61-374B1EB15604}" destId="{168200EE-021C-4404-8002-4D4A58FFE40C}" srcOrd="6" destOrd="0" presId="urn:microsoft.com/office/officeart/2005/8/layout/chevron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7EF6FD-4F80-48A2-BC85-B317910758CB}" type="doc">
      <dgm:prSet loTypeId="urn:microsoft.com/office/officeart/2011/layout/CircleProcess" loCatId="process" qsTypeId="urn:microsoft.com/office/officeart/2005/8/quickstyle/3d5" qsCatId="3D" csTypeId="urn:microsoft.com/office/officeart/2005/8/colors/accent5_2" csCatId="accent5" phldr="1"/>
      <dgm:spPr/>
      <dgm:t>
        <a:bodyPr/>
        <a:lstStyle/>
        <a:p>
          <a:endParaRPr lang="en-US"/>
        </a:p>
      </dgm:t>
    </dgm:pt>
    <dgm:pt modelId="{CA3C9307-0A98-4D94-940A-219DC8A4EFBF}">
      <dgm:prSet phldrT="[Text]"/>
      <dgm:spPr/>
      <dgm:t>
        <a:bodyPr/>
        <a:lstStyle/>
        <a:p>
          <a:r>
            <a:rPr lang="en-US" dirty="0"/>
            <a:t>93%</a:t>
          </a:r>
        </a:p>
      </dgm:t>
    </dgm:pt>
    <dgm:pt modelId="{AFD69BFD-E723-472F-8970-323F0AD14A2D}" type="parTrans" cxnId="{8128802A-E5BF-4A4E-A0B4-1612D447F073}">
      <dgm:prSet/>
      <dgm:spPr/>
      <dgm:t>
        <a:bodyPr/>
        <a:lstStyle/>
        <a:p>
          <a:endParaRPr lang="en-US"/>
        </a:p>
      </dgm:t>
    </dgm:pt>
    <dgm:pt modelId="{2DBD84AD-D794-420C-BAA6-4056617CBCA4}" type="sibTrans" cxnId="{8128802A-E5BF-4A4E-A0B4-1612D447F073}">
      <dgm:prSet/>
      <dgm:spPr/>
      <dgm:t>
        <a:bodyPr/>
        <a:lstStyle/>
        <a:p>
          <a:endParaRPr lang="en-US"/>
        </a:p>
      </dgm:t>
    </dgm:pt>
    <dgm:pt modelId="{521986C7-25A0-4EBF-9F8A-E7A9600B45F0}">
      <dgm:prSet phldrT="[Text]"/>
      <dgm:spPr/>
      <dgm:t>
        <a:bodyPr/>
        <a:lstStyle/>
        <a:p>
          <a:r>
            <a:rPr lang="en-US" dirty="0"/>
            <a:t>3/4</a:t>
          </a:r>
        </a:p>
      </dgm:t>
    </dgm:pt>
    <dgm:pt modelId="{8A7A4AB6-0DF0-41ED-9FA8-D3B117F9C553}" type="parTrans" cxnId="{3E91F162-38E4-48F0-952E-79A6943A56F5}">
      <dgm:prSet/>
      <dgm:spPr/>
      <dgm:t>
        <a:bodyPr/>
        <a:lstStyle/>
        <a:p>
          <a:endParaRPr lang="en-US"/>
        </a:p>
      </dgm:t>
    </dgm:pt>
    <dgm:pt modelId="{B2CD6DD9-4C22-4488-B384-ACE704311959}" type="sibTrans" cxnId="{3E91F162-38E4-48F0-952E-79A6943A56F5}">
      <dgm:prSet/>
      <dgm:spPr/>
      <dgm:t>
        <a:bodyPr/>
        <a:lstStyle/>
        <a:p>
          <a:endParaRPr lang="en-US"/>
        </a:p>
      </dgm:t>
    </dgm:pt>
    <dgm:pt modelId="{0FDDBED0-DBA3-4CA0-9C88-438A2A0BCE30}">
      <dgm:prSet phldrT="[Text]"/>
      <dgm:spPr/>
      <dgm:t>
        <a:bodyPr/>
        <a:lstStyle/>
        <a:p>
          <a:r>
            <a:rPr lang="en-US" dirty="0"/>
            <a:t>15 cm</a:t>
          </a:r>
        </a:p>
      </dgm:t>
    </dgm:pt>
    <dgm:pt modelId="{88BD4D89-F3D0-44F0-8B43-3437EF1FB036}" type="parTrans" cxnId="{5810C2F9-3936-43A9-AC08-6B953833EA3B}">
      <dgm:prSet/>
      <dgm:spPr/>
      <dgm:t>
        <a:bodyPr/>
        <a:lstStyle/>
        <a:p>
          <a:endParaRPr lang="en-US"/>
        </a:p>
      </dgm:t>
    </dgm:pt>
    <dgm:pt modelId="{F7A56F6C-B488-4158-AF13-FD17E088A547}" type="sibTrans" cxnId="{5810C2F9-3936-43A9-AC08-6B953833EA3B}">
      <dgm:prSet/>
      <dgm:spPr/>
      <dgm:t>
        <a:bodyPr/>
        <a:lstStyle/>
        <a:p>
          <a:endParaRPr lang="en-US"/>
        </a:p>
      </dgm:t>
    </dgm:pt>
    <dgm:pt modelId="{D06F2E4C-E1E5-42F2-8C37-FFE3D68CBC66}">
      <dgm:prSet phldrT="[Text]"/>
      <dgm:spPr/>
      <dgm:t>
        <a:bodyPr/>
        <a:lstStyle/>
        <a:p>
          <a:r>
            <a:rPr lang="en-US" dirty="0"/>
            <a:t>100 to 150</a:t>
          </a:r>
        </a:p>
      </dgm:t>
    </dgm:pt>
    <dgm:pt modelId="{14A858B5-0492-4D23-A9C5-D2E250A20B3D}" type="parTrans" cxnId="{78B67638-7E04-4805-BBF3-04CE6B9888DF}">
      <dgm:prSet/>
      <dgm:spPr/>
      <dgm:t>
        <a:bodyPr/>
        <a:lstStyle/>
        <a:p>
          <a:endParaRPr lang="en-US"/>
        </a:p>
      </dgm:t>
    </dgm:pt>
    <dgm:pt modelId="{319BA5F2-836F-4A99-87BB-0F7DD3B6E704}" type="sibTrans" cxnId="{78B67638-7E04-4805-BBF3-04CE6B9888DF}">
      <dgm:prSet/>
      <dgm:spPr/>
      <dgm:t>
        <a:bodyPr/>
        <a:lstStyle/>
        <a:p>
          <a:endParaRPr lang="en-US"/>
        </a:p>
      </dgm:t>
    </dgm:pt>
    <dgm:pt modelId="{D5DA6401-AFE4-4D6B-8861-6BCB659B4F53}" type="pres">
      <dgm:prSet presAssocID="{B57EF6FD-4F80-48A2-BC85-B317910758CB}" presName="Name0" presStyleCnt="0">
        <dgm:presLayoutVars>
          <dgm:chMax val="11"/>
          <dgm:chPref val="11"/>
          <dgm:dir/>
          <dgm:resizeHandles/>
        </dgm:presLayoutVars>
      </dgm:prSet>
      <dgm:spPr/>
    </dgm:pt>
    <dgm:pt modelId="{3F29EA49-E17A-4510-BB95-44F880B682FC}" type="pres">
      <dgm:prSet presAssocID="{D06F2E4C-E1E5-42F2-8C37-FFE3D68CBC66}" presName="Accent4" presStyleCnt="0"/>
      <dgm:spPr/>
    </dgm:pt>
    <dgm:pt modelId="{B004AE46-2C4C-478F-873E-423FE8E7C4A7}" type="pres">
      <dgm:prSet presAssocID="{D06F2E4C-E1E5-42F2-8C37-FFE3D68CBC66}" presName="Accent" presStyleLbl="node1" presStyleIdx="0" presStyleCnt="4"/>
      <dgm:spPr/>
    </dgm:pt>
    <dgm:pt modelId="{89058CDC-4AF3-42FF-840A-759994AA7A85}" type="pres">
      <dgm:prSet presAssocID="{D06F2E4C-E1E5-42F2-8C37-FFE3D68CBC66}" presName="ParentBackground4" presStyleCnt="0"/>
      <dgm:spPr/>
    </dgm:pt>
    <dgm:pt modelId="{7C6F4CAA-4ABD-406B-9040-725860C7D74C}" type="pres">
      <dgm:prSet presAssocID="{D06F2E4C-E1E5-42F2-8C37-FFE3D68CBC66}" presName="ParentBackground" presStyleLbl="fgAcc1" presStyleIdx="0" presStyleCnt="4"/>
      <dgm:spPr/>
    </dgm:pt>
    <dgm:pt modelId="{16657537-B052-4D0E-BA32-69D6D027DA40}" type="pres">
      <dgm:prSet presAssocID="{D06F2E4C-E1E5-42F2-8C37-FFE3D68CBC66}" presName="Parent4" presStyleLbl="revTx" presStyleIdx="0" presStyleCnt="0">
        <dgm:presLayoutVars>
          <dgm:chMax val="1"/>
          <dgm:chPref val="1"/>
          <dgm:bulletEnabled val="1"/>
        </dgm:presLayoutVars>
      </dgm:prSet>
      <dgm:spPr/>
    </dgm:pt>
    <dgm:pt modelId="{FA9CA1F2-A93A-4C6D-83EA-F00C12D646CC}" type="pres">
      <dgm:prSet presAssocID="{0FDDBED0-DBA3-4CA0-9C88-438A2A0BCE30}" presName="Accent3" presStyleCnt="0"/>
      <dgm:spPr/>
    </dgm:pt>
    <dgm:pt modelId="{C6704DB4-7A86-41C5-95DE-C82BD8802EAB}" type="pres">
      <dgm:prSet presAssocID="{0FDDBED0-DBA3-4CA0-9C88-438A2A0BCE30}" presName="Accent" presStyleLbl="node1" presStyleIdx="1" presStyleCnt="4"/>
      <dgm:spPr/>
    </dgm:pt>
    <dgm:pt modelId="{0F5F394A-AF7F-4BA5-8B82-90EAD12191C8}" type="pres">
      <dgm:prSet presAssocID="{0FDDBED0-DBA3-4CA0-9C88-438A2A0BCE30}" presName="ParentBackground3" presStyleCnt="0"/>
      <dgm:spPr/>
    </dgm:pt>
    <dgm:pt modelId="{CEE97ADE-A544-492F-AC7F-6AC2A1A4E32F}" type="pres">
      <dgm:prSet presAssocID="{0FDDBED0-DBA3-4CA0-9C88-438A2A0BCE30}" presName="ParentBackground" presStyleLbl="fgAcc1" presStyleIdx="1" presStyleCnt="4"/>
      <dgm:spPr/>
    </dgm:pt>
    <dgm:pt modelId="{C074B9E6-E60D-4FB6-9EB6-DBB6DC430FA8}" type="pres">
      <dgm:prSet presAssocID="{0FDDBED0-DBA3-4CA0-9C88-438A2A0BCE30}" presName="Parent3" presStyleLbl="revTx" presStyleIdx="0" presStyleCnt="0">
        <dgm:presLayoutVars>
          <dgm:chMax val="1"/>
          <dgm:chPref val="1"/>
          <dgm:bulletEnabled val="1"/>
        </dgm:presLayoutVars>
      </dgm:prSet>
      <dgm:spPr/>
    </dgm:pt>
    <dgm:pt modelId="{DF990646-7A50-4F2C-9250-2F1E3FBEBCB4}" type="pres">
      <dgm:prSet presAssocID="{521986C7-25A0-4EBF-9F8A-E7A9600B45F0}" presName="Accent2" presStyleCnt="0"/>
      <dgm:spPr/>
    </dgm:pt>
    <dgm:pt modelId="{C72A8011-7623-4758-A681-D4E26FF0E1D1}" type="pres">
      <dgm:prSet presAssocID="{521986C7-25A0-4EBF-9F8A-E7A9600B45F0}" presName="Accent" presStyleLbl="node1" presStyleIdx="2" presStyleCnt="4"/>
      <dgm:spPr/>
    </dgm:pt>
    <dgm:pt modelId="{E223586E-678D-4285-8821-B8D42F8D7DF1}" type="pres">
      <dgm:prSet presAssocID="{521986C7-25A0-4EBF-9F8A-E7A9600B45F0}" presName="ParentBackground2" presStyleCnt="0"/>
      <dgm:spPr/>
    </dgm:pt>
    <dgm:pt modelId="{63E0F4CB-086F-42E9-A2C5-16EBCC2A7C60}" type="pres">
      <dgm:prSet presAssocID="{521986C7-25A0-4EBF-9F8A-E7A9600B45F0}" presName="ParentBackground" presStyleLbl="fgAcc1" presStyleIdx="2" presStyleCnt="4"/>
      <dgm:spPr/>
    </dgm:pt>
    <dgm:pt modelId="{47ED7B42-2E01-483B-AADA-54795E0C86BD}" type="pres">
      <dgm:prSet presAssocID="{521986C7-25A0-4EBF-9F8A-E7A9600B45F0}" presName="Parent2" presStyleLbl="revTx" presStyleIdx="0" presStyleCnt="0">
        <dgm:presLayoutVars>
          <dgm:chMax val="1"/>
          <dgm:chPref val="1"/>
          <dgm:bulletEnabled val="1"/>
        </dgm:presLayoutVars>
      </dgm:prSet>
      <dgm:spPr/>
    </dgm:pt>
    <dgm:pt modelId="{4F0484E5-B2D9-4116-9815-1E892537CB03}" type="pres">
      <dgm:prSet presAssocID="{CA3C9307-0A98-4D94-940A-219DC8A4EFBF}" presName="Accent1" presStyleCnt="0"/>
      <dgm:spPr/>
    </dgm:pt>
    <dgm:pt modelId="{3E95CAE0-040A-430E-B7B0-1E191B98DAFB}" type="pres">
      <dgm:prSet presAssocID="{CA3C9307-0A98-4D94-940A-219DC8A4EFBF}" presName="Accent" presStyleLbl="node1" presStyleIdx="3" presStyleCnt="4"/>
      <dgm:spPr/>
    </dgm:pt>
    <dgm:pt modelId="{3B29CAFB-DE00-46FF-A3D2-244B1DF8B40F}" type="pres">
      <dgm:prSet presAssocID="{CA3C9307-0A98-4D94-940A-219DC8A4EFBF}" presName="ParentBackground1" presStyleCnt="0"/>
      <dgm:spPr/>
    </dgm:pt>
    <dgm:pt modelId="{AF574641-C6B4-49A5-BD0E-ECEF75A5DD87}" type="pres">
      <dgm:prSet presAssocID="{CA3C9307-0A98-4D94-940A-219DC8A4EFBF}" presName="ParentBackground" presStyleLbl="fgAcc1" presStyleIdx="3" presStyleCnt="4"/>
      <dgm:spPr/>
    </dgm:pt>
    <dgm:pt modelId="{051D3C36-A645-4AF1-8515-3BD51338D454}" type="pres">
      <dgm:prSet presAssocID="{CA3C9307-0A98-4D94-940A-219DC8A4EFBF}" presName="Parent1" presStyleLbl="revTx" presStyleIdx="0" presStyleCnt="0">
        <dgm:presLayoutVars>
          <dgm:chMax val="1"/>
          <dgm:chPref val="1"/>
          <dgm:bulletEnabled val="1"/>
        </dgm:presLayoutVars>
      </dgm:prSet>
      <dgm:spPr/>
    </dgm:pt>
  </dgm:ptLst>
  <dgm:cxnLst>
    <dgm:cxn modelId="{B44C5A2A-DB0B-4808-925A-FD935ABFF39E}" type="presOf" srcId="{CA3C9307-0A98-4D94-940A-219DC8A4EFBF}" destId="{051D3C36-A645-4AF1-8515-3BD51338D454}" srcOrd="1" destOrd="0" presId="urn:microsoft.com/office/officeart/2011/layout/CircleProcess"/>
    <dgm:cxn modelId="{8128802A-E5BF-4A4E-A0B4-1612D447F073}" srcId="{B57EF6FD-4F80-48A2-BC85-B317910758CB}" destId="{CA3C9307-0A98-4D94-940A-219DC8A4EFBF}" srcOrd="0" destOrd="0" parTransId="{AFD69BFD-E723-472F-8970-323F0AD14A2D}" sibTransId="{2DBD84AD-D794-420C-BAA6-4056617CBCA4}"/>
    <dgm:cxn modelId="{9315FF2F-A3E2-4CB0-AD9B-3C101CD6D63D}" type="presOf" srcId="{B57EF6FD-4F80-48A2-BC85-B317910758CB}" destId="{D5DA6401-AFE4-4D6B-8861-6BCB659B4F53}" srcOrd="0" destOrd="0" presId="urn:microsoft.com/office/officeart/2011/layout/CircleProcess"/>
    <dgm:cxn modelId="{78B67638-7E04-4805-BBF3-04CE6B9888DF}" srcId="{B57EF6FD-4F80-48A2-BC85-B317910758CB}" destId="{D06F2E4C-E1E5-42F2-8C37-FFE3D68CBC66}" srcOrd="3" destOrd="0" parTransId="{14A858B5-0492-4D23-A9C5-D2E250A20B3D}" sibTransId="{319BA5F2-836F-4A99-87BB-0F7DD3B6E704}"/>
    <dgm:cxn modelId="{82291A42-D2E2-46BC-A489-277278262816}" type="presOf" srcId="{CA3C9307-0A98-4D94-940A-219DC8A4EFBF}" destId="{AF574641-C6B4-49A5-BD0E-ECEF75A5DD87}" srcOrd="0" destOrd="0" presId="urn:microsoft.com/office/officeart/2011/layout/CircleProcess"/>
    <dgm:cxn modelId="{3E91F162-38E4-48F0-952E-79A6943A56F5}" srcId="{B57EF6FD-4F80-48A2-BC85-B317910758CB}" destId="{521986C7-25A0-4EBF-9F8A-E7A9600B45F0}" srcOrd="1" destOrd="0" parTransId="{8A7A4AB6-0DF0-41ED-9FA8-D3B117F9C553}" sibTransId="{B2CD6DD9-4C22-4488-B384-ACE704311959}"/>
    <dgm:cxn modelId="{1CBE8C71-1BB4-4FF1-9B0C-18EF75A36425}" type="presOf" srcId="{D06F2E4C-E1E5-42F2-8C37-FFE3D68CBC66}" destId="{7C6F4CAA-4ABD-406B-9040-725860C7D74C}" srcOrd="0" destOrd="0" presId="urn:microsoft.com/office/officeart/2011/layout/CircleProcess"/>
    <dgm:cxn modelId="{E816F28C-B16D-4C62-B46D-03C18B1292AE}" type="presOf" srcId="{D06F2E4C-E1E5-42F2-8C37-FFE3D68CBC66}" destId="{16657537-B052-4D0E-BA32-69D6D027DA40}" srcOrd="1" destOrd="0" presId="urn:microsoft.com/office/officeart/2011/layout/CircleProcess"/>
    <dgm:cxn modelId="{C1B42E98-840C-4925-A24E-F9D7C96CE8C2}" type="presOf" srcId="{0FDDBED0-DBA3-4CA0-9C88-438A2A0BCE30}" destId="{C074B9E6-E60D-4FB6-9EB6-DBB6DC430FA8}" srcOrd="1" destOrd="0" presId="urn:microsoft.com/office/officeart/2011/layout/CircleProcess"/>
    <dgm:cxn modelId="{AFCB80A7-F44F-4743-88D3-D2AA8D023099}" type="presOf" srcId="{0FDDBED0-DBA3-4CA0-9C88-438A2A0BCE30}" destId="{CEE97ADE-A544-492F-AC7F-6AC2A1A4E32F}" srcOrd="0" destOrd="0" presId="urn:microsoft.com/office/officeart/2011/layout/CircleProcess"/>
    <dgm:cxn modelId="{68DC7AB8-E4EC-4697-AC4D-4701EE517D70}" type="presOf" srcId="{521986C7-25A0-4EBF-9F8A-E7A9600B45F0}" destId="{47ED7B42-2E01-483B-AADA-54795E0C86BD}" srcOrd="1" destOrd="0" presId="urn:microsoft.com/office/officeart/2011/layout/CircleProcess"/>
    <dgm:cxn modelId="{D940E2C1-05D9-46F1-B0A5-3A15AC6CAA9E}" type="presOf" srcId="{521986C7-25A0-4EBF-9F8A-E7A9600B45F0}" destId="{63E0F4CB-086F-42E9-A2C5-16EBCC2A7C60}" srcOrd="0" destOrd="0" presId="urn:microsoft.com/office/officeart/2011/layout/CircleProcess"/>
    <dgm:cxn modelId="{5810C2F9-3936-43A9-AC08-6B953833EA3B}" srcId="{B57EF6FD-4F80-48A2-BC85-B317910758CB}" destId="{0FDDBED0-DBA3-4CA0-9C88-438A2A0BCE30}" srcOrd="2" destOrd="0" parTransId="{88BD4D89-F3D0-44F0-8B43-3437EF1FB036}" sibTransId="{F7A56F6C-B488-4158-AF13-FD17E088A547}"/>
    <dgm:cxn modelId="{D50153F0-BBC2-4953-8009-0773F2A45439}" type="presParOf" srcId="{D5DA6401-AFE4-4D6B-8861-6BCB659B4F53}" destId="{3F29EA49-E17A-4510-BB95-44F880B682FC}" srcOrd="0" destOrd="0" presId="urn:microsoft.com/office/officeart/2011/layout/CircleProcess"/>
    <dgm:cxn modelId="{D324C5B4-65C3-4E8F-BFE0-506701732B9B}" type="presParOf" srcId="{3F29EA49-E17A-4510-BB95-44F880B682FC}" destId="{B004AE46-2C4C-478F-873E-423FE8E7C4A7}" srcOrd="0" destOrd="0" presId="urn:microsoft.com/office/officeart/2011/layout/CircleProcess"/>
    <dgm:cxn modelId="{AF4C2395-C31E-4AE4-8F2F-D87FE9AF4F71}" type="presParOf" srcId="{D5DA6401-AFE4-4D6B-8861-6BCB659B4F53}" destId="{89058CDC-4AF3-42FF-840A-759994AA7A85}" srcOrd="1" destOrd="0" presId="urn:microsoft.com/office/officeart/2011/layout/CircleProcess"/>
    <dgm:cxn modelId="{BF67384C-348D-4609-B007-C8FEAC2E988D}" type="presParOf" srcId="{89058CDC-4AF3-42FF-840A-759994AA7A85}" destId="{7C6F4CAA-4ABD-406B-9040-725860C7D74C}" srcOrd="0" destOrd="0" presId="urn:microsoft.com/office/officeart/2011/layout/CircleProcess"/>
    <dgm:cxn modelId="{14EE86E6-3143-46BB-8AB5-D326615CDD01}" type="presParOf" srcId="{D5DA6401-AFE4-4D6B-8861-6BCB659B4F53}" destId="{16657537-B052-4D0E-BA32-69D6D027DA40}" srcOrd="2" destOrd="0" presId="urn:microsoft.com/office/officeart/2011/layout/CircleProcess"/>
    <dgm:cxn modelId="{FEBE203C-1C88-4CFC-B1C0-ADD1AF7292E2}" type="presParOf" srcId="{D5DA6401-AFE4-4D6B-8861-6BCB659B4F53}" destId="{FA9CA1F2-A93A-4C6D-83EA-F00C12D646CC}" srcOrd="3" destOrd="0" presId="urn:microsoft.com/office/officeart/2011/layout/CircleProcess"/>
    <dgm:cxn modelId="{EE9BB415-EF53-44C7-8543-27474B195485}" type="presParOf" srcId="{FA9CA1F2-A93A-4C6D-83EA-F00C12D646CC}" destId="{C6704DB4-7A86-41C5-95DE-C82BD8802EAB}" srcOrd="0" destOrd="0" presId="urn:microsoft.com/office/officeart/2011/layout/CircleProcess"/>
    <dgm:cxn modelId="{DDE2D4EF-77B2-4830-99E8-FBB0B14A410D}" type="presParOf" srcId="{D5DA6401-AFE4-4D6B-8861-6BCB659B4F53}" destId="{0F5F394A-AF7F-4BA5-8B82-90EAD12191C8}" srcOrd="4" destOrd="0" presId="urn:microsoft.com/office/officeart/2011/layout/CircleProcess"/>
    <dgm:cxn modelId="{14BBA8C0-3F56-49BA-808A-C971AFF15F8E}" type="presParOf" srcId="{0F5F394A-AF7F-4BA5-8B82-90EAD12191C8}" destId="{CEE97ADE-A544-492F-AC7F-6AC2A1A4E32F}" srcOrd="0" destOrd="0" presId="urn:microsoft.com/office/officeart/2011/layout/CircleProcess"/>
    <dgm:cxn modelId="{B7CE8147-94C6-45C7-9465-3F570F548354}" type="presParOf" srcId="{D5DA6401-AFE4-4D6B-8861-6BCB659B4F53}" destId="{C074B9E6-E60D-4FB6-9EB6-DBB6DC430FA8}" srcOrd="5" destOrd="0" presId="urn:microsoft.com/office/officeart/2011/layout/CircleProcess"/>
    <dgm:cxn modelId="{7BACFD21-C841-4731-960B-0D2A9DDB1EDC}" type="presParOf" srcId="{D5DA6401-AFE4-4D6B-8861-6BCB659B4F53}" destId="{DF990646-7A50-4F2C-9250-2F1E3FBEBCB4}" srcOrd="6" destOrd="0" presId="urn:microsoft.com/office/officeart/2011/layout/CircleProcess"/>
    <dgm:cxn modelId="{FDFD1B6A-AE9E-4255-AC35-036C074153F1}" type="presParOf" srcId="{DF990646-7A50-4F2C-9250-2F1E3FBEBCB4}" destId="{C72A8011-7623-4758-A681-D4E26FF0E1D1}" srcOrd="0" destOrd="0" presId="urn:microsoft.com/office/officeart/2011/layout/CircleProcess"/>
    <dgm:cxn modelId="{BC5DF4AB-5300-4F8E-B3B6-DC74CC388A60}" type="presParOf" srcId="{D5DA6401-AFE4-4D6B-8861-6BCB659B4F53}" destId="{E223586E-678D-4285-8821-B8D42F8D7DF1}" srcOrd="7" destOrd="0" presId="urn:microsoft.com/office/officeart/2011/layout/CircleProcess"/>
    <dgm:cxn modelId="{98CACF86-DC41-4593-AB42-7B81B51E672F}" type="presParOf" srcId="{E223586E-678D-4285-8821-B8D42F8D7DF1}" destId="{63E0F4CB-086F-42E9-A2C5-16EBCC2A7C60}" srcOrd="0" destOrd="0" presId="urn:microsoft.com/office/officeart/2011/layout/CircleProcess"/>
    <dgm:cxn modelId="{23A66508-AC9D-4716-9F45-D12DDBA548CF}" type="presParOf" srcId="{D5DA6401-AFE4-4D6B-8861-6BCB659B4F53}" destId="{47ED7B42-2E01-483B-AADA-54795E0C86BD}" srcOrd="8" destOrd="0" presId="urn:microsoft.com/office/officeart/2011/layout/CircleProcess"/>
    <dgm:cxn modelId="{FA59BF41-54D7-4AE1-B249-48F68BA85EC0}" type="presParOf" srcId="{D5DA6401-AFE4-4D6B-8861-6BCB659B4F53}" destId="{4F0484E5-B2D9-4116-9815-1E892537CB03}" srcOrd="9" destOrd="0" presId="urn:microsoft.com/office/officeart/2011/layout/CircleProcess"/>
    <dgm:cxn modelId="{B37DB2CA-0188-4892-918F-A190F4B1C404}" type="presParOf" srcId="{4F0484E5-B2D9-4116-9815-1E892537CB03}" destId="{3E95CAE0-040A-430E-B7B0-1E191B98DAFB}" srcOrd="0" destOrd="0" presId="urn:microsoft.com/office/officeart/2011/layout/CircleProcess"/>
    <dgm:cxn modelId="{F4000D75-58C5-444F-9723-7C0C04F08438}" type="presParOf" srcId="{D5DA6401-AFE4-4D6B-8861-6BCB659B4F53}" destId="{3B29CAFB-DE00-46FF-A3D2-244B1DF8B40F}" srcOrd="10" destOrd="0" presId="urn:microsoft.com/office/officeart/2011/layout/CircleProcess"/>
    <dgm:cxn modelId="{319C2733-7595-49E7-A0AC-52A25B39CC99}" type="presParOf" srcId="{3B29CAFB-DE00-46FF-A3D2-244B1DF8B40F}" destId="{AF574641-C6B4-49A5-BD0E-ECEF75A5DD87}" srcOrd="0" destOrd="0" presId="urn:microsoft.com/office/officeart/2011/layout/CircleProcess"/>
    <dgm:cxn modelId="{805103DD-6DB4-4B4F-8FB8-582D320D7FD3}" type="presParOf" srcId="{D5DA6401-AFE4-4D6B-8861-6BCB659B4F53}" destId="{051D3C36-A645-4AF1-8515-3BD51338D454}" srcOrd="11" destOrd="0" presId="urn:microsoft.com/office/officeart/2011/layout/CircleProcess"/>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09119E9-8984-4331-9663-D26A0DDA1F54}" type="doc">
      <dgm:prSet loTypeId="urn:microsoft.com/office/officeart/2005/8/layout/rings+Icon" loCatId="officeonline" qsTypeId="urn:microsoft.com/office/officeart/2009/2/quickstyle/3d8" qsCatId="3D" csTypeId="urn:microsoft.com/office/officeart/2005/8/colors/accent5_2" csCatId="accent5" phldr="1"/>
      <dgm:spPr/>
    </dgm:pt>
    <dgm:pt modelId="{A7E09CD6-BEA7-413C-A5E7-93A0C65F358E}">
      <dgm:prSet phldrT="[Text]"/>
      <dgm:spPr/>
      <dgm:t>
        <a:bodyPr/>
        <a:lstStyle/>
        <a:p>
          <a:r>
            <a:rPr lang="en-US" dirty="0"/>
            <a:t>Data Collecting</a:t>
          </a:r>
        </a:p>
      </dgm:t>
    </dgm:pt>
    <dgm:pt modelId="{BE1AAD7E-A0A4-4974-9CCF-FBDE658AB836}" type="parTrans" cxnId="{85F6C6E4-4F50-4C1A-90F3-901D1E6927FD}">
      <dgm:prSet/>
      <dgm:spPr/>
      <dgm:t>
        <a:bodyPr/>
        <a:lstStyle/>
        <a:p>
          <a:endParaRPr lang="en-US"/>
        </a:p>
      </dgm:t>
    </dgm:pt>
    <dgm:pt modelId="{39061C8F-70C9-4FF2-A7BC-562829C200FD}" type="sibTrans" cxnId="{85F6C6E4-4F50-4C1A-90F3-901D1E6927FD}">
      <dgm:prSet/>
      <dgm:spPr/>
      <dgm:t>
        <a:bodyPr/>
        <a:lstStyle/>
        <a:p>
          <a:endParaRPr lang="en-US"/>
        </a:p>
      </dgm:t>
    </dgm:pt>
    <dgm:pt modelId="{C59C94E0-9984-4F37-8DE6-722C2511B62A}">
      <dgm:prSet phldrT="[Text]"/>
      <dgm:spPr/>
      <dgm:t>
        <a:bodyPr/>
        <a:lstStyle/>
        <a:p>
          <a:r>
            <a:rPr lang="en-US" dirty="0"/>
            <a:t>Image Processing</a:t>
          </a:r>
        </a:p>
      </dgm:t>
    </dgm:pt>
    <dgm:pt modelId="{18C912A5-A3F6-4A15-BB2C-529C5786AB6B}" type="parTrans" cxnId="{6B4585BC-CB55-4EEA-A6AE-7C6F6BE2AC3A}">
      <dgm:prSet/>
      <dgm:spPr/>
      <dgm:t>
        <a:bodyPr/>
        <a:lstStyle/>
        <a:p>
          <a:endParaRPr lang="en-US"/>
        </a:p>
      </dgm:t>
    </dgm:pt>
    <dgm:pt modelId="{C4445923-2C22-4127-9C94-A26DAD30BA53}" type="sibTrans" cxnId="{6B4585BC-CB55-4EEA-A6AE-7C6F6BE2AC3A}">
      <dgm:prSet/>
      <dgm:spPr/>
      <dgm:t>
        <a:bodyPr/>
        <a:lstStyle/>
        <a:p>
          <a:endParaRPr lang="en-US"/>
        </a:p>
      </dgm:t>
    </dgm:pt>
    <dgm:pt modelId="{94CFF6C5-056D-4F51-ADB6-006B6159ED3D}">
      <dgm:prSet phldrT="[Text]"/>
      <dgm:spPr/>
      <dgm:t>
        <a:bodyPr/>
        <a:lstStyle/>
        <a:p>
          <a:r>
            <a:rPr lang="en-US" dirty="0"/>
            <a:t>Deep Learning</a:t>
          </a:r>
        </a:p>
      </dgm:t>
    </dgm:pt>
    <dgm:pt modelId="{F0DC6B65-698A-4E94-B88C-0E8761BD1E43}" type="parTrans" cxnId="{CF6F0F65-8A8B-4BFF-A5E5-9542F8329F7B}">
      <dgm:prSet/>
      <dgm:spPr/>
      <dgm:t>
        <a:bodyPr/>
        <a:lstStyle/>
        <a:p>
          <a:endParaRPr lang="en-US"/>
        </a:p>
      </dgm:t>
    </dgm:pt>
    <dgm:pt modelId="{1CE26F09-2018-4B3F-AAD8-81D4BC38D6D3}" type="sibTrans" cxnId="{CF6F0F65-8A8B-4BFF-A5E5-9542F8329F7B}">
      <dgm:prSet/>
      <dgm:spPr/>
      <dgm:t>
        <a:bodyPr/>
        <a:lstStyle/>
        <a:p>
          <a:endParaRPr lang="en-US"/>
        </a:p>
      </dgm:t>
    </dgm:pt>
    <dgm:pt modelId="{AAA79F89-B7D9-4B26-861B-3CE66FCB3D98}" type="pres">
      <dgm:prSet presAssocID="{D09119E9-8984-4331-9663-D26A0DDA1F54}" presName="Name0" presStyleCnt="0">
        <dgm:presLayoutVars>
          <dgm:chMax val="7"/>
          <dgm:dir/>
          <dgm:resizeHandles val="exact"/>
        </dgm:presLayoutVars>
      </dgm:prSet>
      <dgm:spPr/>
    </dgm:pt>
    <dgm:pt modelId="{3F775A2A-22B2-430F-B5CC-C72CC0149D75}" type="pres">
      <dgm:prSet presAssocID="{D09119E9-8984-4331-9663-D26A0DDA1F54}" presName="ellipse1" presStyleLbl="vennNode1" presStyleIdx="0" presStyleCnt="3">
        <dgm:presLayoutVars>
          <dgm:bulletEnabled val="1"/>
        </dgm:presLayoutVars>
      </dgm:prSet>
      <dgm:spPr/>
    </dgm:pt>
    <dgm:pt modelId="{F4EC7A7F-4B18-4199-8AB7-D6E99A5D44D9}" type="pres">
      <dgm:prSet presAssocID="{D09119E9-8984-4331-9663-D26A0DDA1F54}" presName="ellipse2" presStyleLbl="vennNode1" presStyleIdx="1" presStyleCnt="3">
        <dgm:presLayoutVars>
          <dgm:bulletEnabled val="1"/>
        </dgm:presLayoutVars>
      </dgm:prSet>
      <dgm:spPr/>
    </dgm:pt>
    <dgm:pt modelId="{7C160528-A77F-45FB-8A71-1EA7BE1DEED3}" type="pres">
      <dgm:prSet presAssocID="{D09119E9-8984-4331-9663-D26A0DDA1F54}" presName="ellipse3" presStyleLbl="vennNode1" presStyleIdx="2" presStyleCnt="3">
        <dgm:presLayoutVars>
          <dgm:bulletEnabled val="1"/>
        </dgm:presLayoutVars>
      </dgm:prSet>
      <dgm:spPr/>
    </dgm:pt>
  </dgm:ptLst>
  <dgm:cxnLst>
    <dgm:cxn modelId="{C6B6EA40-FD4C-4983-8A62-73D5E5D3EC41}" type="presOf" srcId="{C59C94E0-9984-4F37-8DE6-722C2511B62A}" destId="{F4EC7A7F-4B18-4199-8AB7-D6E99A5D44D9}" srcOrd="0" destOrd="0" presId="urn:microsoft.com/office/officeart/2005/8/layout/rings+Icon"/>
    <dgm:cxn modelId="{CF6F0F65-8A8B-4BFF-A5E5-9542F8329F7B}" srcId="{D09119E9-8984-4331-9663-D26A0DDA1F54}" destId="{94CFF6C5-056D-4F51-ADB6-006B6159ED3D}" srcOrd="2" destOrd="0" parTransId="{F0DC6B65-698A-4E94-B88C-0E8761BD1E43}" sibTransId="{1CE26F09-2018-4B3F-AAD8-81D4BC38D6D3}"/>
    <dgm:cxn modelId="{EAC1C89A-429E-4582-9272-62CDA31ADE18}" type="presOf" srcId="{94CFF6C5-056D-4F51-ADB6-006B6159ED3D}" destId="{7C160528-A77F-45FB-8A71-1EA7BE1DEED3}" srcOrd="0" destOrd="0" presId="urn:microsoft.com/office/officeart/2005/8/layout/rings+Icon"/>
    <dgm:cxn modelId="{A14E8FA1-2FA2-4F63-B283-24413A2C3890}" type="presOf" srcId="{D09119E9-8984-4331-9663-D26A0DDA1F54}" destId="{AAA79F89-B7D9-4B26-861B-3CE66FCB3D98}" srcOrd="0" destOrd="0" presId="urn:microsoft.com/office/officeart/2005/8/layout/rings+Icon"/>
    <dgm:cxn modelId="{6B4585BC-CB55-4EEA-A6AE-7C6F6BE2AC3A}" srcId="{D09119E9-8984-4331-9663-D26A0DDA1F54}" destId="{C59C94E0-9984-4F37-8DE6-722C2511B62A}" srcOrd="1" destOrd="0" parTransId="{18C912A5-A3F6-4A15-BB2C-529C5786AB6B}" sibTransId="{C4445923-2C22-4127-9C94-A26DAD30BA53}"/>
    <dgm:cxn modelId="{188B8FDB-A709-4286-986A-26808E0B4AB6}" type="presOf" srcId="{A7E09CD6-BEA7-413C-A5E7-93A0C65F358E}" destId="{3F775A2A-22B2-430F-B5CC-C72CC0149D75}" srcOrd="0" destOrd="0" presId="urn:microsoft.com/office/officeart/2005/8/layout/rings+Icon"/>
    <dgm:cxn modelId="{85F6C6E4-4F50-4C1A-90F3-901D1E6927FD}" srcId="{D09119E9-8984-4331-9663-D26A0DDA1F54}" destId="{A7E09CD6-BEA7-413C-A5E7-93A0C65F358E}" srcOrd="0" destOrd="0" parTransId="{BE1AAD7E-A0A4-4974-9CCF-FBDE658AB836}" sibTransId="{39061C8F-70C9-4FF2-A7BC-562829C200FD}"/>
    <dgm:cxn modelId="{02B87A38-D0D1-4616-9F9F-7C830825D908}" type="presParOf" srcId="{AAA79F89-B7D9-4B26-861B-3CE66FCB3D98}" destId="{3F775A2A-22B2-430F-B5CC-C72CC0149D75}" srcOrd="0" destOrd="0" presId="urn:microsoft.com/office/officeart/2005/8/layout/rings+Icon"/>
    <dgm:cxn modelId="{7CEFDA23-98E0-4AEB-B54D-3CDBA4365333}" type="presParOf" srcId="{AAA79F89-B7D9-4B26-861B-3CE66FCB3D98}" destId="{F4EC7A7F-4B18-4199-8AB7-D6E99A5D44D9}" srcOrd="1" destOrd="0" presId="urn:microsoft.com/office/officeart/2005/8/layout/rings+Icon"/>
    <dgm:cxn modelId="{9133941D-00DC-4C1D-AD7A-E6C50E722375}" type="presParOf" srcId="{AAA79F89-B7D9-4B26-861B-3CE66FCB3D98}" destId="{7C160528-A77F-45FB-8A71-1EA7BE1DEED3}" srcOrd="2" destOrd="0" presId="urn:microsoft.com/office/officeart/2005/8/layout/rings+Icon"/>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A801127-88BE-4F7F-A733-3A8339E4BCAD}" type="doc">
      <dgm:prSet loTypeId="urn:microsoft.com/office/officeart/2005/8/layout/hProcess9" loCatId="process" qsTypeId="urn:microsoft.com/office/officeart/2005/8/quickstyle/simple1" qsCatId="simple" csTypeId="urn:microsoft.com/office/officeart/2005/8/colors/colorful4" csCatId="colorful" phldr="1"/>
      <dgm:spPr/>
    </dgm:pt>
    <dgm:pt modelId="{A5F20EBD-B60D-419D-AFFA-334ACAF2EF3A}">
      <dgm:prSet phldrT="[Text]"/>
      <dgm:spPr/>
      <dgm:t>
        <a:bodyPr/>
        <a:lstStyle/>
        <a:p>
          <a:r>
            <a:rPr lang="en-US" dirty="0"/>
            <a:t>UAV</a:t>
          </a:r>
        </a:p>
      </dgm:t>
    </dgm:pt>
    <dgm:pt modelId="{2B511F5E-D7B3-4F42-89F6-20200DB5CB19}" type="parTrans" cxnId="{042500DC-99C7-4E73-8275-633EA09C28D3}">
      <dgm:prSet/>
      <dgm:spPr/>
      <dgm:t>
        <a:bodyPr/>
        <a:lstStyle/>
        <a:p>
          <a:endParaRPr lang="en-US"/>
        </a:p>
      </dgm:t>
    </dgm:pt>
    <dgm:pt modelId="{39AF5E6A-CF93-4C21-B24C-3B4B2CFEEF10}" type="sibTrans" cxnId="{042500DC-99C7-4E73-8275-633EA09C28D3}">
      <dgm:prSet/>
      <dgm:spPr/>
      <dgm:t>
        <a:bodyPr/>
        <a:lstStyle/>
        <a:p>
          <a:endParaRPr lang="en-US"/>
        </a:p>
      </dgm:t>
    </dgm:pt>
    <dgm:pt modelId="{74E1882E-2D8C-469E-B78E-D1185E56259B}">
      <dgm:prSet phldrT="[Text]"/>
      <dgm:spPr/>
      <dgm:t>
        <a:bodyPr/>
        <a:lstStyle/>
        <a:p>
          <a:r>
            <a:rPr lang="en-US" dirty="0"/>
            <a:t>Green</a:t>
          </a:r>
        </a:p>
      </dgm:t>
    </dgm:pt>
    <dgm:pt modelId="{246815EC-080E-4B84-AA11-3FE24C4EEA8F}" type="parTrans" cxnId="{001E5EA6-13B3-4477-8A8C-77876D7311FA}">
      <dgm:prSet/>
      <dgm:spPr/>
      <dgm:t>
        <a:bodyPr/>
        <a:lstStyle/>
        <a:p>
          <a:endParaRPr lang="en-US"/>
        </a:p>
      </dgm:t>
    </dgm:pt>
    <dgm:pt modelId="{67E7FD03-07B4-496D-B35E-7C87A7F6194E}" type="sibTrans" cxnId="{001E5EA6-13B3-4477-8A8C-77876D7311FA}">
      <dgm:prSet/>
      <dgm:spPr/>
      <dgm:t>
        <a:bodyPr/>
        <a:lstStyle/>
        <a:p>
          <a:endParaRPr lang="en-US"/>
        </a:p>
      </dgm:t>
    </dgm:pt>
    <dgm:pt modelId="{BB17C113-E8C7-4126-A25F-33775A48E867}">
      <dgm:prSet phldrT="[Text]"/>
      <dgm:spPr/>
      <dgm:t>
        <a:bodyPr/>
        <a:lstStyle/>
        <a:p>
          <a:r>
            <a:rPr lang="en-US" dirty="0"/>
            <a:t>Yellow</a:t>
          </a:r>
        </a:p>
      </dgm:t>
    </dgm:pt>
    <dgm:pt modelId="{C100E099-C3E6-4DE0-B16C-2CDA4F3DDE9C}" type="parTrans" cxnId="{E934D916-0F59-460C-8567-4C7257B69A02}">
      <dgm:prSet/>
      <dgm:spPr/>
      <dgm:t>
        <a:bodyPr/>
        <a:lstStyle/>
        <a:p>
          <a:endParaRPr lang="en-US"/>
        </a:p>
      </dgm:t>
    </dgm:pt>
    <dgm:pt modelId="{C4D4EC94-2A28-4E9A-B006-4E73A9E83C9F}" type="sibTrans" cxnId="{E934D916-0F59-460C-8567-4C7257B69A02}">
      <dgm:prSet/>
      <dgm:spPr/>
      <dgm:t>
        <a:bodyPr/>
        <a:lstStyle/>
        <a:p>
          <a:endParaRPr lang="en-US"/>
        </a:p>
      </dgm:t>
    </dgm:pt>
    <dgm:pt modelId="{1E0F8210-7E2E-4879-89ED-E6FF9574732F}" type="pres">
      <dgm:prSet presAssocID="{7A801127-88BE-4F7F-A733-3A8339E4BCAD}" presName="CompostProcess" presStyleCnt="0">
        <dgm:presLayoutVars>
          <dgm:dir/>
          <dgm:resizeHandles val="exact"/>
        </dgm:presLayoutVars>
      </dgm:prSet>
      <dgm:spPr/>
    </dgm:pt>
    <dgm:pt modelId="{234A5AB6-5FA4-450D-B70B-64712B9608F5}" type="pres">
      <dgm:prSet presAssocID="{7A801127-88BE-4F7F-A733-3A8339E4BCAD}" presName="arrow" presStyleLbl="bgShp" presStyleIdx="0" presStyleCnt="1"/>
      <dgm:spPr/>
    </dgm:pt>
    <dgm:pt modelId="{D4F62DAF-8237-4609-87B9-5B2731160A00}" type="pres">
      <dgm:prSet presAssocID="{7A801127-88BE-4F7F-A733-3A8339E4BCAD}" presName="linearProcess" presStyleCnt="0"/>
      <dgm:spPr/>
    </dgm:pt>
    <dgm:pt modelId="{37F35D10-B811-4677-939A-99A5B2E8F284}" type="pres">
      <dgm:prSet presAssocID="{A5F20EBD-B60D-419D-AFFA-334ACAF2EF3A}" presName="textNode" presStyleLbl="node1" presStyleIdx="0" presStyleCnt="3">
        <dgm:presLayoutVars>
          <dgm:bulletEnabled val="1"/>
        </dgm:presLayoutVars>
      </dgm:prSet>
      <dgm:spPr/>
    </dgm:pt>
    <dgm:pt modelId="{59355E27-19BA-452C-BCB3-A6E5D4235DB7}" type="pres">
      <dgm:prSet presAssocID="{39AF5E6A-CF93-4C21-B24C-3B4B2CFEEF10}" presName="sibTrans" presStyleCnt="0"/>
      <dgm:spPr/>
    </dgm:pt>
    <dgm:pt modelId="{E2D7B657-2537-4149-80C6-6B26E6C523DF}" type="pres">
      <dgm:prSet presAssocID="{74E1882E-2D8C-469E-B78E-D1185E56259B}" presName="textNode" presStyleLbl="node1" presStyleIdx="1" presStyleCnt="3">
        <dgm:presLayoutVars>
          <dgm:bulletEnabled val="1"/>
        </dgm:presLayoutVars>
      </dgm:prSet>
      <dgm:spPr/>
    </dgm:pt>
    <dgm:pt modelId="{A70DC378-6D5B-4F4F-A16F-7DEDB44EEA9F}" type="pres">
      <dgm:prSet presAssocID="{67E7FD03-07B4-496D-B35E-7C87A7F6194E}" presName="sibTrans" presStyleCnt="0"/>
      <dgm:spPr/>
    </dgm:pt>
    <dgm:pt modelId="{8CD68C35-95D9-458A-BBC6-77BDFC241177}" type="pres">
      <dgm:prSet presAssocID="{BB17C113-E8C7-4126-A25F-33775A48E867}" presName="textNode" presStyleLbl="node1" presStyleIdx="2" presStyleCnt="3">
        <dgm:presLayoutVars>
          <dgm:bulletEnabled val="1"/>
        </dgm:presLayoutVars>
      </dgm:prSet>
      <dgm:spPr/>
    </dgm:pt>
  </dgm:ptLst>
  <dgm:cxnLst>
    <dgm:cxn modelId="{BC14BB07-1A3B-4A7E-A466-028272860B23}" type="presOf" srcId="{7A801127-88BE-4F7F-A733-3A8339E4BCAD}" destId="{1E0F8210-7E2E-4879-89ED-E6FF9574732F}" srcOrd="0" destOrd="0" presId="urn:microsoft.com/office/officeart/2005/8/layout/hProcess9"/>
    <dgm:cxn modelId="{E934D916-0F59-460C-8567-4C7257B69A02}" srcId="{7A801127-88BE-4F7F-A733-3A8339E4BCAD}" destId="{BB17C113-E8C7-4126-A25F-33775A48E867}" srcOrd="2" destOrd="0" parTransId="{C100E099-C3E6-4DE0-B16C-2CDA4F3DDE9C}" sibTransId="{C4D4EC94-2A28-4E9A-B006-4E73A9E83C9F}"/>
    <dgm:cxn modelId="{2635D52B-9D8D-4D2D-96EA-A54B8B57D46B}" type="presOf" srcId="{BB17C113-E8C7-4126-A25F-33775A48E867}" destId="{8CD68C35-95D9-458A-BBC6-77BDFC241177}" srcOrd="0" destOrd="0" presId="urn:microsoft.com/office/officeart/2005/8/layout/hProcess9"/>
    <dgm:cxn modelId="{B5C93A54-51F9-4671-91A2-CF43E3C00C01}" type="presOf" srcId="{74E1882E-2D8C-469E-B78E-D1185E56259B}" destId="{E2D7B657-2537-4149-80C6-6B26E6C523DF}" srcOrd="0" destOrd="0" presId="urn:microsoft.com/office/officeart/2005/8/layout/hProcess9"/>
    <dgm:cxn modelId="{001E5EA6-13B3-4477-8A8C-77876D7311FA}" srcId="{7A801127-88BE-4F7F-A733-3A8339E4BCAD}" destId="{74E1882E-2D8C-469E-B78E-D1185E56259B}" srcOrd="1" destOrd="0" parTransId="{246815EC-080E-4B84-AA11-3FE24C4EEA8F}" sibTransId="{67E7FD03-07B4-496D-B35E-7C87A7F6194E}"/>
    <dgm:cxn modelId="{0F9C85D1-E060-41C7-A0E2-849E18D16B2D}" type="presOf" srcId="{A5F20EBD-B60D-419D-AFFA-334ACAF2EF3A}" destId="{37F35D10-B811-4677-939A-99A5B2E8F284}" srcOrd="0" destOrd="0" presId="urn:microsoft.com/office/officeart/2005/8/layout/hProcess9"/>
    <dgm:cxn modelId="{042500DC-99C7-4E73-8275-633EA09C28D3}" srcId="{7A801127-88BE-4F7F-A733-3A8339E4BCAD}" destId="{A5F20EBD-B60D-419D-AFFA-334ACAF2EF3A}" srcOrd="0" destOrd="0" parTransId="{2B511F5E-D7B3-4F42-89F6-20200DB5CB19}" sibTransId="{39AF5E6A-CF93-4C21-B24C-3B4B2CFEEF10}"/>
    <dgm:cxn modelId="{7C52FFA7-78EA-407E-A8F0-5B7872A0425E}" type="presParOf" srcId="{1E0F8210-7E2E-4879-89ED-E6FF9574732F}" destId="{234A5AB6-5FA4-450D-B70B-64712B9608F5}" srcOrd="0" destOrd="0" presId="urn:microsoft.com/office/officeart/2005/8/layout/hProcess9"/>
    <dgm:cxn modelId="{47F3B2F1-32A0-4DB1-94E3-5FDC25B42D3A}" type="presParOf" srcId="{1E0F8210-7E2E-4879-89ED-E6FF9574732F}" destId="{D4F62DAF-8237-4609-87B9-5B2731160A00}" srcOrd="1" destOrd="0" presId="urn:microsoft.com/office/officeart/2005/8/layout/hProcess9"/>
    <dgm:cxn modelId="{AE7C7303-439D-40F2-AEA9-203E70C500C9}" type="presParOf" srcId="{D4F62DAF-8237-4609-87B9-5B2731160A00}" destId="{37F35D10-B811-4677-939A-99A5B2E8F284}" srcOrd="0" destOrd="0" presId="urn:microsoft.com/office/officeart/2005/8/layout/hProcess9"/>
    <dgm:cxn modelId="{AB084E7B-6277-4338-882D-7BB1C0832BF5}" type="presParOf" srcId="{D4F62DAF-8237-4609-87B9-5B2731160A00}" destId="{59355E27-19BA-452C-BCB3-A6E5D4235DB7}" srcOrd="1" destOrd="0" presId="urn:microsoft.com/office/officeart/2005/8/layout/hProcess9"/>
    <dgm:cxn modelId="{4072BDA3-74E3-4954-AC23-168CA2CB28C3}" type="presParOf" srcId="{D4F62DAF-8237-4609-87B9-5B2731160A00}" destId="{E2D7B657-2537-4149-80C6-6B26E6C523DF}" srcOrd="2" destOrd="0" presId="urn:microsoft.com/office/officeart/2005/8/layout/hProcess9"/>
    <dgm:cxn modelId="{0EDC3477-5907-4C2D-801D-4C553B43C08F}" type="presParOf" srcId="{D4F62DAF-8237-4609-87B9-5B2731160A00}" destId="{A70DC378-6D5B-4F4F-A16F-7DEDB44EEA9F}" srcOrd="3" destOrd="0" presId="urn:microsoft.com/office/officeart/2005/8/layout/hProcess9"/>
    <dgm:cxn modelId="{C8C12B53-4F01-4FEC-9BEE-77DE9CC2AB39}" type="presParOf" srcId="{D4F62DAF-8237-4609-87B9-5B2731160A00}" destId="{8CD68C35-95D9-458A-BBC6-77BDFC241177}"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5045C12-CF96-489D-B892-A612C6378A88}" type="doc">
      <dgm:prSet loTypeId="urn:microsoft.com/office/officeart/2009/3/layout/StepUpProcess" loCatId="process" qsTypeId="urn:microsoft.com/office/officeart/2005/8/quickstyle/simple1" qsCatId="simple" csTypeId="urn:microsoft.com/office/officeart/2005/8/colors/colorful4" csCatId="colorful" phldr="1"/>
      <dgm:spPr/>
      <dgm:t>
        <a:bodyPr/>
        <a:lstStyle/>
        <a:p>
          <a:endParaRPr lang="en-US"/>
        </a:p>
      </dgm:t>
    </dgm:pt>
    <dgm:pt modelId="{80EC1886-C8C8-4F2A-BD20-921CB40D2383}">
      <dgm:prSet phldrT="[Text]"/>
      <dgm:spPr/>
      <dgm:t>
        <a:bodyPr/>
        <a:lstStyle/>
        <a:p>
          <a:r>
            <a:rPr lang="en-US" dirty="0"/>
            <a:t>Wheat</a:t>
          </a:r>
        </a:p>
      </dgm:t>
    </dgm:pt>
    <dgm:pt modelId="{CCF50C7B-BA0C-4758-BE2E-9BFEC71CD740}" type="parTrans" cxnId="{DA919392-B947-4FCC-9C84-A0D8271DFEFE}">
      <dgm:prSet/>
      <dgm:spPr/>
      <dgm:t>
        <a:bodyPr/>
        <a:lstStyle/>
        <a:p>
          <a:endParaRPr lang="en-US"/>
        </a:p>
      </dgm:t>
    </dgm:pt>
    <dgm:pt modelId="{FEDA853D-9E44-4623-8A17-EEBEFE70DAE8}" type="sibTrans" cxnId="{DA919392-B947-4FCC-9C84-A0D8271DFEFE}">
      <dgm:prSet/>
      <dgm:spPr/>
      <dgm:t>
        <a:bodyPr/>
        <a:lstStyle/>
        <a:p>
          <a:endParaRPr lang="en-US"/>
        </a:p>
      </dgm:t>
    </dgm:pt>
    <dgm:pt modelId="{44E52215-FD48-4E55-AB79-1913601B74DF}">
      <dgm:prSet phldrT="[Text]"/>
      <dgm:spPr/>
      <dgm:t>
        <a:bodyPr/>
        <a:lstStyle/>
        <a:p>
          <a:r>
            <a:rPr lang="en-US" dirty="0"/>
            <a:t>Insect</a:t>
          </a:r>
        </a:p>
      </dgm:t>
    </dgm:pt>
    <dgm:pt modelId="{BBDA51C6-7638-4C3E-8025-AC8657EB729E}" type="parTrans" cxnId="{6D4356C4-55E6-4911-B7F6-77414238A2CE}">
      <dgm:prSet/>
      <dgm:spPr/>
      <dgm:t>
        <a:bodyPr/>
        <a:lstStyle/>
        <a:p>
          <a:endParaRPr lang="en-US"/>
        </a:p>
      </dgm:t>
    </dgm:pt>
    <dgm:pt modelId="{E4303057-BF9A-4EBE-BEF0-46E1C73D6D61}" type="sibTrans" cxnId="{6D4356C4-55E6-4911-B7F6-77414238A2CE}">
      <dgm:prSet/>
      <dgm:spPr/>
      <dgm:t>
        <a:bodyPr/>
        <a:lstStyle/>
        <a:p>
          <a:endParaRPr lang="en-US"/>
        </a:p>
      </dgm:t>
    </dgm:pt>
    <dgm:pt modelId="{D9C0586A-091C-4F46-A632-8368844799B1}">
      <dgm:prSet phldrT="[Text]"/>
      <dgm:spPr/>
      <dgm:t>
        <a:bodyPr/>
        <a:lstStyle/>
        <a:p>
          <a:r>
            <a:rPr lang="en-US" dirty="0"/>
            <a:t>Grass</a:t>
          </a:r>
        </a:p>
      </dgm:t>
    </dgm:pt>
    <dgm:pt modelId="{E278C7D2-0EBA-430E-8169-F789E42D99E8}" type="parTrans" cxnId="{B2736E1C-CC7E-49C6-AA29-904DA6EB4F0A}">
      <dgm:prSet/>
      <dgm:spPr/>
      <dgm:t>
        <a:bodyPr/>
        <a:lstStyle/>
        <a:p>
          <a:endParaRPr lang="en-US"/>
        </a:p>
      </dgm:t>
    </dgm:pt>
    <dgm:pt modelId="{B7CA59DF-2924-4497-BF2D-3BEC32DE8E69}" type="sibTrans" cxnId="{B2736E1C-CC7E-49C6-AA29-904DA6EB4F0A}">
      <dgm:prSet/>
      <dgm:spPr/>
      <dgm:t>
        <a:bodyPr/>
        <a:lstStyle/>
        <a:p>
          <a:endParaRPr lang="en-US"/>
        </a:p>
      </dgm:t>
    </dgm:pt>
    <dgm:pt modelId="{A782D5B2-5991-4703-8098-DAD2B7D25A33}">
      <dgm:prSet phldrT="[Text]"/>
      <dgm:spPr/>
      <dgm:t>
        <a:bodyPr/>
        <a:lstStyle/>
        <a:p>
          <a:r>
            <a:rPr lang="en-US" dirty="0"/>
            <a:t>Stalk</a:t>
          </a:r>
        </a:p>
      </dgm:t>
    </dgm:pt>
    <dgm:pt modelId="{0731CD8A-05A6-44F9-84E8-96E4CBEE49ED}" type="parTrans" cxnId="{F7847634-D1B2-450A-A3AA-02FFEAD156AA}">
      <dgm:prSet/>
      <dgm:spPr/>
      <dgm:t>
        <a:bodyPr/>
        <a:lstStyle/>
        <a:p>
          <a:endParaRPr lang="en-US"/>
        </a:p>
      </dgm:t>
    </dgm:pt>
    <dgm:pt modelId="{BBAFEE3E-A1CB-4BAE-A730-727ED73BF88C}" type="sibTrans" cxnId="{F7847634-D1B2-450A-A3AA-02FFEAD156AA}">
      <dgm:prSet/>
      <dgm:spPr/>
      <dgm:t>
        <a:bodyPr/>
        <a:lstStyle/>
        <a:p>
          <a:endParaRPr lang="en-US"/>
        </a:p>
      </dgm:t>
    </dgm:pt>
    <dgm:pt modelId="{E01E1AD7-B4F4-4D89-9E2E-174A00B634A3}">
      <dgm:prSet phldrT="[Text]"/>
      <dgm:spPr/>
      <dgm:t>
        <a:bodyPr/>
        <a:lstStyle/>
        <a:p>
          <a:r>
            <a:rPr lang="en-US" dirty="0"/>
            <a:t>Spikelet</a:t>
          </a:r>
        </a:p>
      </dgm:t>
    </dgm:pt>
    <dgm:pt modelId="{5253DA37-A6F7-4612-B5C2-57296C9AA532}" type="parTrans" cxnId="{8623BBE9-D32A-4B01-AFF9-A94685326BCC}">
      <dgm:prSet/>
      <dgm:spPr/>
      <dgm:t>
        <a:bodyPr/>
        <a:lstStyle/>
        <a:p>
          <a:endParaRPr lang="en-US"/>
        </a:p>
      </dgm:t>
    </dgm:pt>
    <dgm:pt modelId="{23DBF156-5C7F-4F75-81C7-C8634A9A7E09}" type="sibTrans" cxnId="{8623BBE9-D32A-4B01-AFF9-A94685326BCC}">
      <dgm:prSet/>
      <dgm:spPr/>
      <dgm:t>
        <a:bodyPr/>
        <a:lstStyle/>
        <a:p>
          <a:endParaRPr lang="en-US"/>
        </a:p>
      </dgm:t>
    </dgm:pt>
    <dgm:pt modelId="{4089C029-B5DD-4E8D-8CF7-7E8AF86FCBBE}">
      <dgm:prSet phldrT="[Text]"/>
      <dgm:spPr/>
      <dgm:t>
        <a:bodyPr/>
        <a:lstStyle/>
        <a:p>
          <a:r>
            <a:rPr lang="en-US" dirty="0"/>
            <a:t>Awn</a:t>
          </a:r>
        </a:p>
      </dgm:t>
    </dgm:pt>
    <dgm:pt modelId="{CD2AE667-B6FE-40DC-A2FF-22F5B9762B7F}" type="parTrans" cxnId="{45BE5742-010E-4989-884C-5F43DEAF4765}">
      <dgm:prSet/>
      <dgm:spPr/>
      <dgm:t>
        <a:bodyPr/>
        <a:lstStyle/>
        <a:p>
          <a:endParaRPr lang="en-US"/>
        </a:p>
      </dgm:t>
    </dgm:pt>
    <dgm:pt modelId="{D4BA2118-DB79-4780-AD6F-80CEFBFF6B56}" type="sibTrans" cxnId="{45BE5742-010E-4989-884C-5F43DEAF4765}">
      <dgm:prSet/>
      <dgm:spPr/>
      <dgm:t>
        <a:bodyPr/>
        <a:lstStyle/>
        <a:p>
          <a:endParaRPr lang="en-US"/>
        </a:p>
      </dgm:t>
    </dgm:pt>
    <dgm:pt modelId="{9FBE72BE-D785-4FA9-86BF-ABDD3D0B2BAE}" type="pres">
      <dgm:prSet presAssocID="{15045C12-CF96-489D-B892-A612C6378A88}" presName="rootnode" presStyleCnt="0">
        <dgm:presLayoutVars>
          <dgm:chMax/>
          <dgm:chPref/>
          <dgm:dir/>
          <dgm:animLvl val="lvl"/>
        </dgm:presLayoutVars>
      </dgm:prSet>
      <dgm:spPr/>
    </dgm:pt>
    <dgm:pt modelId="{D6F58011-276F-4FA0-8512-2852CEC4849C}" type="pres">
      <dgm:prSet presAssocID="{80EC1886-C8C8-4F2A-BD20-921CB40D2383}" presName="composite" presStyleCnt="0"/>
      <dgm:spPr/>
    </dgm:pt>
    <dgm:pt modelId="{48E9A03A-3C8C-4F66-B878-B1144ABDF4C8}" type="pres">
      <dgm:prSet presAssocID="{80EC1886-C8C8-4F2A-BD20-921CB40D2383}" presName="LShape" presStyleLbl="alignNode1" presStyleIdx="0" presStyleCnt="11"/>
      <dgm:spPr/>
    </dgm:pt>
    <dgm:pt modelId="{5A662E65-040A-4D50-9E2D-0D16CADF19B6}" type="pres">
      <dgm:prSet presAssocID="{80EC1886-C8C8-4F2A-BD20-921CB40D2383}" presName="ParentText" presStyleLbl="revTx" presStyleIdx="0" presStyleCnt="6">
        <dgm:presLayoutVars>
          <dgm:chMax val="0"/>
          <dgm:chPref val="0"/>
          <dgm:bulletEnabled val="1"/>
        </dgm:presLayoutVars>
      </dgm:prSet>
      <dgm:spPr/>
    </dgm:pt>
    <dgm:pt modelId="{14B8CF4D-C4AB-487F-9ABF-FFA1F864667E}" type="pres">
      <dgm:prSet presAssocID="{80EC1886-C8C8-4F2A-BD20-921CB40D2383}" presName="Triangle" presStyleLbl="alignNode1" presStyleIdx="1" presStyleCnt="11"/>
      <dgm:spPr/>
    </dgm:pt>
    <dgm:pt modelId="{BBB6A7EB-E786-4CD3-A523-D4C2B95E63CC}" type="pres">
      <dgm:prSet presAssocID="{FEDA853D-9E44-4623-8A17-EEBEFE70DAE8}" presName="sibTrans" presStyleCnt="0"/>
      <dgm:spPr/>
    </dgm:pt>
    <dgm:pt modelId="{61BC9DE6-1D95-433B-9AA4-D3DE2A162E05}" type="pres">
      <dgm:prSet presAssocID="{FEDA853D-9E44-4623-8A17-EEBEFE70DAE8}" presName="space" presStyleCnt="0"/>
      <dgm:spPr/>
    </dgm:pt>
    <dgm:pt modelId="{1C2C558B-A96E-4FA3-A914-EFB57560DD97}" type="pres">
      <dgm:prSet presAssocID="{44E52215-FD48-4E55-AB79-1913601B74DF}" presName="composite" presStyleCnt="0"/>
      <dgm:spPr/>
    </dgm:pt>
    <dgm:pt modelId="{4C25DFFE-28B7-4E70-8C74-47D5F6D8BAB4}" type="pres">
      <dgm:prSet presAssocID="{44E52215-FD48-4E55-AB79-1913601B74DF}" presName="LShape" presStyleLbl="alignNode1" presStyleIdx="2" presStyleCnt="11"/>
      <dgm:spPr/>
    </dgm:pt>
    <dgm:pt modelId="{8D4EBAC1-FFC0-48AA-AA36-62DCCD15042E}" type="pres">
      <dgm:prSet presAssocID="{44E52215-FD48-4E55-AB79-1913601B74DF}" presName="ParentText" presStyleLbl="revTx" presStyleIdx="1" presStyleCnt="6">
        <dgm:presLayoutVars>
          <dgm:chMax val="0"/>
          <dgm:chPref val="0"/>
          <dgm:bulletEnabled val="1"/>
        </dgm:presLayoutVars>
      </dgm:prSet>
      <dgm:spPr/>
    </dgm:pt>
    <dgm:pt modelId="{23EE4405-CF2C-4B6F-9561-49130D728936}" type="pres">
      <dgm:prSet presAssocID="{44E52215-FD48-4E55-AB79-1913601B74DF}" presName="Triangle" presStyleLbl="alignNode1" presStyleIdx="3" presStyleCnt="11"/>
      <dgm:spPr/>
    </dgm:pt>
    <dgm:pt modelId="{05E78F54-1321-477A-AB3D-1BE952357E89}" type="pres">
      <dgm:prSet presAssocID="{E4303057-BF9A-4EBE-BEF0-46E1C73D6D61}" presName="sibTrans" presStyleCnt="0"/>
      <dgm:spPr/>
    </dgm:pt>
    <dgm:pt modelId="{4A6BA92B-8013-4762-BA3B-2BA2D9B8E2DC}" type="pres">
      <dgm:prSet presAssocID="{E4303057-BF9A-4EBE-BEF0-46E1C73D6D61}" presName="space" presStyleCnt="0"/>
      <dgm:spPr/>
    </dgm:pt>
    <dgm:pt modelId="{8676A4EE-2B1D-4607-9602-9CD0676D6785}" type="pres">
      <dgm:prSet presAssocID="{D9C0586A-091C-4F46-A632-8368844799B1}" presName="composite" presStyleCnt="0"/>
      <dgm:spPr/>
    </dgm:pt>
    <dgm:pt modelId="{EA26591B-204F-4F76-88D9-9F3407445A64}" type="pres">
      <dgm:prSet presAssocID="{D9C0586A-091C-4F46-A632-8368844799B1}" presName="LShape" presStyleLbl="alignNode1" presStyleIdx="4" presStyleCnt="11"/>
      <dgm:spPr/>
    </dgm:pt>
    <dgm:pt modelId="{B129077D-D852-487F-B3AD-F5E965873697}" type="pres">
      <dgm:prSet presAssocID="{D9C0586A-091C-4F46-A632-8368844799B1}" presName="ParentText" presStyleLbl="revTx" presStyleIdx="2" presStyleCnt="6">
        <dgm:presLayoutVars>
          <dgm:chMax val="0"/>
          <dgm:chPref val="0"/>
          <dgm:bulletEnabled val="1"/>
        </dgm:presLayoutVars>
      </dgm:prSet>
      <dgm:spPr/>
    </dgm:pt>
    <dgm:pt modelId="{2C388834-B1A2-4D0F-A531-16FF89F1A76C}" type="pres">
      <dgm:prSet presAssocID="{D9C0586A-091C-4F46-A632-8368844799B1}" presName="Triangle" presStyleLbl="alignNode1" presStyleIdx="5" presStyleCnt="11"/>
      <dgm:spPr/>
    </dgm:pt>
    <dgm:pt modelId="{98CA6AEE-4326-40F0-BA1F-EAD0C7087B95}" type="pres">
      <dgm:prSet presAssocID="{B7CA59DF-2924-4497-BF2D-3BEC32DE8E69}" presName="sibTrans" presStyleCnt="0"/>
      <dgm:spPr/>
    </dgm:pt>
    <dgm:pt modelId="{5F97C294-5034-40F8-97A1-71A346D80661}" type="pres">
      <dgm:prSet presAssocID="{B7CA59DF-2924-4497-BF2D-3BEC32DE8E69}" presName="space" presStyleCnt="0"/>
      <dgm:spPr/>
    </dgm:pt>
    <dgm:pt modelId="{62BB0C2B-1F31-40A8-881C-F44C8C1196C2}" type="pres">
      <dgm:prSet presAssocID="{A782D5B2-5991-4703-8098-DAD2B7D25A33}" presName="composite" presStyleCnt="0"/>
      <dgm:spPr/>
    </dgm:pt>
    <dgm:pt modelId="{ACA15761-6B65-4B9C-8263-B53A7D1E3E57}" type="pres">
      <dgm:prSet presAssocID="{A782D5B2-5991-4703-8098-DAD2B7D25A33}" presName="LShape" presStyleLbl="alignNode1" presStyleIdx="6" presStyleCnt="11"/>
      <dgm:spPr/>
    </dgm:pt>
    <dgm:pt modelId="{F1CA19DB-999A-4D8F-A2CC-641C3C085EB4}" type="pres">
      <dgm:prSet presAssocID="{A782D5B2-5991-4703-8098-DAD2B7D25A33}" presName="ParentText" presStyleLbl="revTx" presStyleIdx="3" presStyleCnt="6">
        <dgm:presLayoutVars>
          <dgm:chMax val="0"/>
          <dgm:chPref val="0"/>
          <dgm:bulletEnabled val="1"/>
        </dgm:presLayoutVars>
      </dgm:prSet>
      <dgm:spPr/>
    </dgm:pt>
    <dgm:pt modelId="{9F610123-AA74-4FA7-95FA-D2D5B4DC4C13}" type="pres">
      <dgm:prSet presAssocID="{A782D5B2-5991-4703-8098-DAD2B7D25A33}" presName="Triangle" presStyleLbl="alignNode1" presStyleIdx="7" presStyleCnt="11"/>
      <dgm:spPr/>
    </dgm:pt>
    <dgm:pt modelId="{099B2802-D889-43D0-9556-4367132DDA42}" type="pres">
      <dgm:prSet presAssocID="{BBAFEE3E-A1CB-4BAE-A730-727ED73BF88C}" presName="sibTrans" presStyleCnt="0"/>
      <dgm:spPr/>
    </dgm:pt>
    <dgm:pt modelId="{983A691A-43C0-4FD4-9011-207392F2C6F4}" type="pres">
      <dgm:prSet presAssocID="{BBAFEE3E-A1CB-4BAE-A730-727ED73BF88C}" presName="space" presStyleCnt="0"/>
      <dgm:spPr/>
    </dgm:pt>
    <dgm:pt modelId="{51669D11-EA41-4308-A4D4-601E4096A302}" type="pres">
      <dgm:prSet presAssocID="{E01E1AD7-B4F4-4D89-9E2E-174A00B634A3}" presName="composite" presStyleCnt="0"/>
      <dgm:spPr/>
    </dgm:pt>
    <dgm:pt modelId="{FA347139-942F-497F-A733-0C342ED67963}" type="pres">
      <dgm:prSet presAssocID="{E01E1AD7-B4F4-4D89-9E2E-174A00B634A3}" presName="LShape" presStyleLbl="alignNode1" presStyleIdx="8" presStyleCnt="11"/>
      <dgm:spPr/>
    </dgm:pt>
    <dgm:pt modelId="{A7DAC446-0F11-462C-88B8-9DE132EF103D}" type="pres">
      <dgm:prSet presAssocID="{E01E1AD7-B4F4-4D89-9E2E-174A00B634A3}" presName="ParentText" presStyleLbl="revTx" presStyleIdx="4" presStyleCnt="6">
        <dgm:presLayoutVars>
          <dgm:chMax val="0"/>
          <dgm:chPref val="0"/>
          <dgm:bulletEnabled val="1"/>
        </dgm:presLayoutVars>
      </dgm:prSet>
      <dgm:spPr/>
    </dgm:pt>
    <dgm:pt modelId="{8A52FE48-C8E8-4BFC-B3EC-F51368047F11}" type="pres">
      <dgm:prSet presAssocID="{E01E1AD7-B4F4-4D89-9E2E-174A00B634A3}" presName="Triangle" presStyleLbl="alignNode1" presStyleIdx="9" presStyleCnt="11"/>
      <dgm:spPr/>
    </dgm:pt>
    <dgm:pt modelId="{212D66C0-146B-4E74-9975-CF60D5251197}" type="pres">
      <dgm:prSet presAssocID="{23DBF156-5C7F-4F75-81C7-C8634A9A7E09}" presName="sibTrans" presStyleCnt="0"/>
      <dgm:spPr/>
    </dgm:pt>
    <dgm:pt modelId="{FF5A1ABF-92ED-407F-9ACD-DF1B30E5250A}" type="pres">
      <dgm:prSet presAssocID="{23DBF156-5C7F-4F75-81C7-C8634A9A7E09}" presName="space" presStyleCnt="0"/>
      <dgm:spPr/>
    </dgm:pt>
    <dgm:pt modelId="{56ED0E23-D2A3-4F18-A22C-22623F06CE12}" type="pres">
      <dgm:prSet presAssocID="{4089C029-B5DD-4E8D-8CF7-7E8AF86FCBBE}" presName="composite" presStyleCnt="0"/>
      <dgm:spPr/>
    </dgm:pt>
    <dgm:pt modelId="{6358C4F1-25E0-4620-9263-D8D139EEA4AD}" type="pres">
      <dgm:prSet presAssocID="{4089C029-B5DD-4E8D-8CF7-7E8AF86FCBBE}" presName="LShape" presStyleLbl="alignNode1" presStyleIdx="10" presStyleCnt="11"/>
      <dgm:spPr/>
    </dgm:pt>
    <dgm:pt modelId="{37359939-760D-4AA3-AD89-E8DBBDBF3230}" type="pres">
      <dgm:prSet presAssocID="{4089C029-B5DD-4E8D-8CF7-7E8AF86FCBBE}" presName="ParentText" presStyleLbl="revTx" presStyleIdx="5" presStyleCnt="6">
        <dgm:presLayoutVars>
          <dgm:chMax val="0"/>
          <dgm:chPref val="0"/>
          <dgm:bulletEnabled val="1"/>
        </dgm:presLayoutVars>
      </dgm:prSet>
      <dgm:spPr/>
    </dgm:pt>
  </dgm:ptLst>
  <dgm:cxnLst>
    <dgm:cxn modelId="{1308931B-C937-45FD-8CFC-C2C58869A719}" type="presOf" srcId="{E01E1AD7-B4F4-4D89-9E2E-174A00B634A3}" destId="{A7DAC446-0F11-462C-88B8-9DE132EF103D}" srcOrd="0" destOrd="0" presId="urn:microsoft.com/office/officeart/2009/3/layout/StepUpProcess"/>
    <dgm:cxn modelId="{B2736E1C-CC7E-49C6-AA29-904DA6EB4F0A}" srcId="{15045C12-CF96-489D-B892-A612C6378A88}" destId="{D9C0586A-091C-4F46-A632-8368844799B1}" srcOrd="2" destOrd="0" parTransId="{E278C7D2-0EBA-430E-8169-F789E42D99E8}" sibTransId="{B7CA59DF-2924-4497-BF2D-3BEC32DE8E69}"/>
    <dgm:cxn modelId="{F7847634-D1B2-450A-A3AA-02FFEAD156AA}" srcId="{15045C12-CF96-489D-B892-A612C6378A88}" destId="{A782D5B2-5991-4703-8098-DAD2B7D25A33}" srcOrd="3" destOrd="0" parTransId="{0731CD8A-05A6-44F9-84E8-96E4CBEE49ED}" sibTransId="{BBAFEE3E-A1CB-4BAE-A730-727ED73BF88C}"/>
    <dgm:cxn modelId="{45BE5742-010E-4989-884C-5F43DEAF4765}" srcId="{15045C12-CF96-489D-B892-A612C6378A88}" destId="{4089C029-B5DD-4E8D-8CF7-7E8AF86FCBBE}" srcOrd="5" destOrd="0" parTransId="{CD2AE667-B6FE-40DC-A2FF-22F5B9762B7F}" sibTransId="{D4BA2118-DB79-4780-AD6F-80CEFBFF6B56}"/>
    <dgm:cxn modelId="{DA919392-B947-4FCC-9C84-A0D8271DFEFE}" srcId="{15045C12-CF96-489D-B892-A612C6378A88}" destId="{80EC1886-C8C8-4F2A-BD20-921CB40D2383}" srcOrd="0" destOrd="0" parTransId="{CCF50C7B-BA0C-4758-BE2E-9BFEC71CD740}" sibTransId="{FEDA853D-9E44-4623-8A17-EEBEFE70DAE8}"/>
    <dgm:cxn modelId="{2D3869AA-8942-43AA-AEB4-5E2BFD576B6B}" type="presOf" srcId="{4089C029-B5DD-4E8D-8CF7-7E8AF86FCBBE}" destId="{37359939-760D-4AA3-AD89-E8DBBDBF3230}" srcOrd="0" destOrd="0" presId="urn:microsoft.com/office/officeart/2009/3/layout/StepUpProcess"/>
    <dgm:cxn modelId="{F0DE2AB0-40C3-4059-BB46-12919378823A}" type="presOf" srcId="{D9C0586A-091C-4F46-A632-8368844799B1}" destId="{B129077D-D852-487F-B3AD-F5E965873697}" srcOrd="0" destOrd="0" presId="urn:microsoft.com/office/officeart/2009/3/layout/StepUpProcess"/>
    <dgm:cxn modelId="{6D4356C4-55E6-4911-B7F6-77414238A2CE}" srcId="{15045C12-CF96-489D-B892-A612C6378A88}" destId="{44E52215-FD48-4E55-AB79-1913601B74DF}" srcOrd="1" destOrd="0" parTransId="{BBDA51C6-7638-4C3E-8025-AC8657EB729E}" sibTransId="{E4303057-BF9A-4EBE-BEF0-46E1C73D6D61}"/>
    <dgm:cxn modelId="{DA81CBC9-7FD5-4140-B1D2-E69C40C92896}" type="presOf" srcId="{A782D5B2-5991-4703-8098-DAD2B7D25A33}" destId="{F1CA19DB-999A-4D8F-A2CC-641C3C085EB4}" srcOrd="0" destOrd="0" presId="urn:microsoft.com/office/officeart/2009/3/layout/StepUpProcess"/>
    <dgm:cxn modelId="{9A94F1D8-27AA-4781-B6EB-39E1375C14D3}" type="presOf" srcId="{44E52215-FD48-4E55-AB79-1913601B74DF}" destId="{8D4EBAC1-FFC0-48AA-AA36-62DCCD15042E}" srcOrd="0" destOrd="0" presId="urn:microsoft.com/office/officeart/2009/3/layout/StepUpProcess"/>
    <dgm:cxn modelId="{8623BBE9-D32A-4B01-AFF9-A94685326BCC}" srcId="{15045C12-CF96-489D-B892-A612C6378A88}" destId="{E01E1AD7-B4F4-4D89-9E2E-174A00B634A3}" srcOrd="4" destOrd="0" parTransId="{5253DA37-A6F7-4612-B5C2-57296C9AA532}" sibTransId="{23DBF156-5C7F-4F75-81C7-C8634A9A7E09}"/>
    <dgm:cxn modelId="{D55E3EEA-A28A-4C7E-9A2C-0E559083542F}" type="presOf" srcId="{80EC1886-C8C8-4F2A-BD20-921CB40D2383}" destId="{5A662E65-040A-4D50-9E2D-0D16CADF19B6}" srcOrd="0" destOrd="0" presId="urn:microsoft.com/office/officeart/2009/3/layout/StepUpProcess"/>
    <dgm:cxn modelId="{CA46E4F2-B28A-45E1-AE4E-74BDCA83551D}" type="presOf" srcId="{15045C12-CF96-489D-B892-A612C6378A88}" destId="{9FBE72BE-D785-4FA9-86BF-ABDD3D0B2BAE}" srcOrd="0" destOrd="0" presId="urn:microsoft.com/office/officeart/2009/3/layout/StepUpProcess"/>
    <dgm:cxn modelId="{BB9E7C64-A35D-4AF4-ACC1-13AACA538DDC}" type="presParOf" srcId="{9FBE72BE-D785-4FA9-86BF-ABDD3D0B2BAE}" destId="{D6F58011-276F-4FA0-8512-2852CEC4849C}" srcOrd="0" destOrd="0" presId="urn:microsoft.com/office/officeart/2009/3/layout/StepUpProcess"/>
    <dgm:cxn modelId="{D2AC1D41-94DB-4622-B22F-F9FA723AEE83}" type="presParOf" srcId="{D6F58011-276F-4FA0-8512-2852CEC4849C}" destId="{48E9A03A-3C8C-4F66-B878-B1144ABDF4C8}" srcOrd="0" destOrd="0" presId="urn:microsoft.com/office/officeart/2009/3/layout/StepUpProcess"/>
    <dgm:cxn modelId="{601C95A9-E050-4C9C-92E0-C8E1ABC2857E}" type="presParOf" srcId="{D6F58011-276F-4FA0-8512-2852CEC4849C}" destId="{5A662E65-040A-4D50-9E2D-0D16CADF19B6}" srcOrd="1" destOrd="0" presId="urn:microsoft.com/office/officeart/2009/3/layout/StepUpProcess"/>
    <dgm:cxn modelId="{ABFC356E-A786-4300-AE42-ECFCD8D2FBBC}" type="presParOf" srcId="{D6F58011-276F-4FA0-8512-2852CEC4849C}" destId="{14B8CF4D-C4AB-487F-9ABF-FFA1F864667E}" srcOrd="2" destOrd="0" presId="urn:microsoft.com/office/officeart/2009/3/layout/StepUpProcess"/>
    <dgm:cxn modelId="{2199C46E-087E-469A-95F3-1AFA183026FA}" type="presParOf" srcId="{9FBE72BE-D785-4FA9-86BF-ABDD3D0B2BAE}" destId="{BBB6A7EB-E786-4CD3-A523-D4C2B95E63CC}" srcOrd="1" destOrd="0" presId="urn:microsoft.com/office/officeart/2009/3/layout/StepUpProcess"/>
    <dgm:cxn modelId="{32AD1712-CD27-4F9C-BB90-EFDC6857235E}" type="presParOf" srcId="{BBB6A7EB-E786-4CD3-A523-D4C2B95E63CC}" destId="{61BC9DE6-1D95-433B-9AA4-D3DE2A162E05}" srcOrd="0" destOrd="0" presId="urn:microsoft.com/office/officeart/2009/3/layout/StepUpProcess"/>
    <dgm:cxn modelId="{3F459E64-B14C-44C5-AD62-BE634A77DD9A}" type="presParOf" srcId="{9FBE72BE-D785-4FA9-86BF-ABDD3D0B2BAE}" destId="{1C2C558B-A96E-4FA3-A914-EFB57560DD97}" srcOrd="2" destOrd="0" presId="urn:microsoft.com/office/officeart/2009/3/layout/StepUpProcess"/>
    <dgm:cxn modelId="{292FD493-28DD-4C99-A141-2A8DFAC23B4D}" type="presParOf" srcId="{1C2C558B-A96E-4FA3-A914-EFB57560DD97}" destId="{4C25DFFE-28B7-4E70-8C74-47D5F6D8BAB4}" srcOrd="0" destOrd="0" presId="urn:microsoft.com/office/officeart/2009/3/layout/StepUpProcess"/>
    <dgm:cxn modelId="{FE85A7EF-4FAC-4622-8AB4-A16E33571A2B}" type="presParOf" srcId="{1C2C558B-A96E-4FA3-A914-EFB57560DD97}" destId="{8D4EBAC1-FFC0-48AA-AA36-62DCCD15042E}" srcOrd="1" destOrd="0" presId="urn:microsoft.com/office/officeart/2009/3/layout/StepUpProcess"/>
    <dgm:cxn modelId="{B2F50230-5C04-4B59-9BEE-6C07A62528CD}" type="presParOf" srcId="{1C2C558B-A96E-4FA3-A914-EFB57560DD97}" destId="{23EE4405-CF2C-4B6F-9561-49130D728936}" srcOrd="2" destOrd="0" presId="urn:microsoft.com/office/officeart/2009/3/layout/StepUpProcess"/>
    <dgm:cxn modelId="{D45FDE05-899C-45F2-BE03-455EE316DA76}" type="presParOf" srcId="{9FBE72BE-D785-4FA9-86BF-ABDD3D0B2BAE}" destId="{05E78F54-1321-477A-AB3D-1BE952357E89}" srcOrd="3" destOrd="0" presId="urn:microsoft.com/office/officeart/2009/3/layout/StepUpProcess"/>
    <dgm:cxn modelId="{64C8CD35-DE81-4F22-AB77-07FF326EAF7E}" type="presParOf" srcId="{05E78F54-1321-477A-AB3D-1BE952357E89}" destId="{4A6BA92B-8013-4762-BA3B-2BA2D9B8E2DC}" srcOrd="0" destOrd="0" presId="urn:microsoft.com/office/officeart/2009/3/layout/StepUpProcess"/>
    <dgm:cxn modelId="{3B3B2F17-7BCC-49B1-A605-ACE39CC35B83}" type="presParOf" srcId="{9FBE72BE-D785-4FA9-86BF-ABDD3D0B2BAE}" destId="{8676A4EE-2B1D-4607-9602-9CD0676D6785}" srcOrd="4" destOrd="0" presId="urn:microsoft.com/office/officeart/2009/3/layout/StepUpProcess"/>
    <dgm:cxn modelId="{3DD739F7-2ACB-4446-BB1C-631AE7B9DD94}" type="presParOf" srcId="{8676A4EE-2B1D-4607-9602-9CD0676D6785}" destId="{EA26591B-204F-4F76-88D9-9F3407445A64}" srcOrd="0" destOrd="0" presId="urn:microsoft.com/office/officeart/2009/3/layout/StepUpProcess"/>
    <dgm:cxn modelId="{9B0E571A-E857-4AE6-8588-FA10EF205B38}" type="presParOf" srcId="{8676A4EE-2B1D-4607-9602-9CD0676D6785}" destId="{B129077D-D852-487F-B3AD-F5E965873697}" srcOrd="1" destOrd="0" presId="urn:microsoft.com/office/officeart/2009/3/layout/StepUpProcess"/>
    <dgm:cxn modelId="{A8A2D568-2E05-4E7D-A32B-FB4C21704F44}" type="presParOf" srcId="{8676A4EE-2B1D-4607-9602-9CD0676D6785}" destId="{2C388834-B1A2-4D0F-A531-16FF89F1A76C}" srcOrd="2" destOrd="0" presId="urn:microsoft.com/office/officeart/2009/3/layout/StepUpProcess"/>
    <dgm:cxn modelId="{F31B38F7-9E46-4EB3-A0AA-06FDBF35955F}" type="presParOf" srcId="{9FBE72BE-D785-4FA9-86BF-ABDD3D0B2BAE}" destId="{98CA6AEE-4326-40F0-BA1F-EAD0C7087B95}" srcOrd="5" destOrd="0" presId="urn:microsoft.com/office/officeart/2009/3/layout/StepUpProcess"/>
    <dgm:cxn modelId="{7317F5DC-E396-4BC6-9D1D-A0D1B0562EA3}" type="presParOf" srcId="{98CA6AEE-4326-40F0-BA1F-EAD0C7087B95}" destId="{5F97C294-5034-40F8-97A1-71A346D80661}" srcOrd="0" destOrd="0" presId="urn:microsoft.com/office/officeart/2009/3/layout/StepUpProcess"/>
    <dgm:cxn modelId="{6A3409D6-2341-4AE0-BA6C-90E5320DDB09}" type="presParOf" srcId="{9FBE72BE-D785-4FA9-86BF-ABDD3D0B2BAE}" destId="{62BB0C2B-1F31-40A8-881C-F44C8C1196C2}" srcOrd="6" destOrd="0" presId="urn:microsoft.com/office/officeart/2009/3/layout/StepUpProcess"/>
    <dgm:cxn modelId="{696635F8-232F-4961-8F70-763C2C88DCBB}" type="presParOf" srcId="{62BB0C2B-1F31-40A8-881C-F44C8C1196C2}" destId="{ACA15761-6B65-4B9C-8263-B53A7D1E3E57}" srcOrd="0" destOrd="0" presId="urn:microsoft.com/office/officeart/2009/3/layout/StepUpProcess"/>
    <dgm:cxn modelId="{FC5D8E99-FD42-4258-9B55-82ADCF3052A1}" type="presParOf" srcId="{62BB0C2B-1F31-40A8-881C-F44C8C1196C2}" destId="{F1CA19DB-999A-4D8F-A2CC-641C3C085EB4}" srcOrd="1" destOrd="0" presId="urn:microsoft.com/office/officeart/2009/3/layout/StepUpProcess"/>
    <dgm:cxn modelId="{FBA5BA51-BB2A-421B-A809-F3D4B9E9A10D}" type="presParOf" srcId="{62BB0C2B-1F31-40A8-881C-F44C8C1196C2}" destId="{9F610123-AA74-4FA7-95FA-D2D5B4DC4C13}" srcOrd="2" destOrd="0" presId="urn:microsoft.com/office/officeart/2009/3/layout/StepUpProcess"/>
    <dgm:cxn modelId="{8D344A63-193D-4372-B0A2-7DBE20064955}" type="presParOf" srcId="{9FBE72BE-D785-4FA9-86BF-ABDD3D0B2BAE}" destId="{099B2802-D889-43D0-9556-4367132DDA42}" srcOrd="7" destOrd="0" presId="urn:microsoft.com/office/officeart/2009/3/layout/StepUpProcess"/>
    <dgm:cxn modelId="{49087980-D165-43E8-9C4C-CE8C1974141E}" type="presParOf" srcId="{099B2802-D889-43D0-9556-4367132DDA42}" destId="{983A691A-43C0-4FD4-9011-207392F2C6F4}" srcOrd="0" destOrd="0" presId="urn:microsoft.com/office/officeart/2009/3/layout/StepUpProcess"/>
    <dgm:cxn modelId="{0BD4DBF5-FB2A-4305-875E-09D07D82BA0C}" type="presParOf" srcId="{9FBE72BE-D785-4FA9-86BF-ABDD3D0B2BAE}" destId="{51669D11-EA41-4308-A4D4-601E4096A302}" srcOrd="8" destOrd="0" presId="urn:microsoft.com/office/officeart/2009/3/layout/StepUpProcess"/>
    <dgm:cxn modelId="{E8CC8BCA-3B46-4EF1-BC64-2B0EB0F6139A}" type="presParOf" srcId="{51669D11-EA41-4308-A4D4-601E4096A302}" destId="{FA347139-942F-497F-A733-0C342ED67963}" srcOrd="0" destOrd="0" presId="urn:microsoft.com/office/officeart/2009/3/layout/StepUpProcess"/>
    <dgm:cxn modelId="{2A9034B3-6EF7-48C0-960F-88F55D391F49}" type="presParOf" srcId="{51669D11-EA41-4308-A4D4-601E4096A302}" destId="{A7DAC446-0F11-462C-88B8-9DE132EF103D}" srcOrd="1" destOrd="0" presId="urn:microsoft.com/office/officeart/2009/3/layout/StepUpProcess"/>
    <dgm:cxn modelId="{19391D5A-50B2-49A1-AACA-B3BA011CA578}" type="presParOf" srcId="{51669D11-EA41-4308-A4D4-601E4096A302}" destId="{8A52FE48-C8E8-4BFC-B3EC-F51368047F11}" srcOrd="2" destOrd="0" presId="urn:microsoft.com/office/officeart/2009/3/layout/StepUpProcess"/>
    <dgm:cxn modelId="{B5DA09FA-53BD-4312-A803-3E9CAA786E14}" type="presParOf" srcId="{9FBE72BE-D785-4FA9-86BF-ABDD3D0B2BAE}" destId="{212D66C0-146B-4E74-9975-CF60D5251197}" srcOrd="9" destOrd="0" presId="urn:microsoft.com/office/officeart/2009/3/layout/StepUpProcess"/>
    <dgm:cxn modelId="{D4A1E8D5-BCD1-4AC4-AF21-49F012E029A5}" type="presParOf" srcId="{212D66C0-146B-4E74-9975-CF60D5251197}" destId="{FF5A1ABF-92ED-407F-9ACD-DF1B30E5250A}" srcOrd="0" destOrd="0" presId="urn:microsoft.com/office/officeart/2009/3/layout/StepUpProcess"/>
    <dgm:cxn modelId="{9E417668-E216-446C-ADAC-C9D7F8D312B2}" type="presParOf" srcId="{9FBE72BE-D785-4FA9-86BF-ABDD3D0B2BAE}" destId="{56ED0E23-D2A3-4F18-A22C-22623F06CE12}" srcOrd="10" destOrd="0" presId="urn:microsoft.com/office/officeart/2009/3/layout/StepUpProcess"/>
    <dgm:cxn modelId="{8685CE12-EC12-4C34-B261-F6E034A5D743}" type="presParOf" srcId="{56ED0E23-D2A3-4F18-A22C-22623F06CE12}" destId="{6358C4F1-25E0-4620-9263-D8D139EEA4AD}" srcOrd="0" destOrd="0" presId="urn:microsoft.com/office/officeart/2009/3/layout/StepUpProcess"/>
    <dgm:cxn modelId="{3B6C0C70-AAB3-480C-BC17-9F8035243BDE}" type="presParOf" srcId="{56ED0E23-D2A3-4F18-A22C-22623F06CE12}" destId="{37359939-760D-4AA3-AD89-E8DBBDBF3230}"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6170F8F-67D7-4909-8511-6344DC9CE18A}" type="doc">
      <dgm:prSet loTypeId="urn:microsoft.com/office/officeart/2005/8/layout/hProcess3" loCatId="process" qsTypeId="urn:microsoft.com/office/officeart/2005/8/quickstyle/3d2" qsCatId="3D" csTypeId="urn:microsoft.com/office/officeart/2005/8/colors/colorful5" csCatId="colorful" phldr="1"/>
      <dgm:spPr/>
    </dgm:pt>
    <dgm:pt modelId="{8D1B1D53-DD27-43BD-8425-EE44DC4C59D3}">
      <dgm:prSet phldrT="[Text]"/>
      <dgm:spPr/>
      <dgm:t>
        <a:bodyPr/>
        <a:lstStyle/>
        <a:p>
          <a:pPr algn="ctr"/>
          <a:r>
            <a:rPr lang="en-US" dirty="0"/>
            <a:t>Then</a:t>
          </a:r>
        </a:p>
      </dgm:t>
    </dgm:pt>
    <dgm:pt modelId="{C34B2C3B-84D4-45A5-9815-862C255BC304}" type="parTrans" cxnId="{BD0C6212-69CC-4E1E-8659-30D6CD4871A9}">
      <dgm:prSet/>
      <dgm:spPr/>
      <dgm:t>
        <a:bodyPr/>
        <a:lstStyle/>
        <a:p>
          <a:endParaRPr lang="en-US"/>
        </a:p>
      </dgm:t>
    </dgm:pt>
    <dgm:pt modelId="{11E16EA4-FCBD-4B63-BB49-E3E4990EE3E9}" type="sibTrans" cxnId="{BD0C6212-69CC-4E1E-8659-30D6CD4871A9}">
      <dgm:prSet/>
      <dgm:spPr/>
      <dgm:t>
        <a:bodyPr/>
        <a:lstStyle/>
        <a:p>
          <a:endParaRPr lang="en-US"/>
        </a:p>
      </dgm:t>
    </dgm:pt>
    <dgm:pt modelId="{60AF900B-45A9-4E81-A180-C23CF4C851A6}" type="pres">
      <dgm:prSet presAssocID="{A6170F8F-67D7-4909-8511-6344DC9CE18A}" presName="Name0" presStyleCnt="0">
        <dgm:presLayoutVars>
          <dgm:dir/>
          <dgm:animLvl val="lvl"/>
          <dgm:resizeHandles val="exact"/>
        </dgm:presLayoutVars>
      </dgm:prSet>
      <dgm:spPr/>
    </dgm:pt>
    <dgm:pt modelId="{AFB1BBEE-B4C3-4135-B6A8-69FA1BA23EAA}" type="pres">
      <dgm:prSet presAssocID="{A6170F8F-67D7-4909-8511-6344DC9CE18A}" presName="dummy" presStyleCnt="0"/>
      <dgm:spPr/>
    </dgm:pt>
    <dgm:pt modelId="{BC477507-BE2E-44E8-9201-3A270990D632}" type="pres">
      <dgm:prSet presAssocID="{A6170F8F-67D7-4909-8511-6344DC9CE18A}" presName="linH" presStyleCnt="0"/>
      <dgm:spPr/>
    </dgm:pt>
    <dgm:pt modelId="{B0F36249-A53C-4A24-9EDA-91F513A62E9E}" type="pres">
      <dgm:prSet presAssocID="{A6170F8F-67D7-4909-8511-6344DC9CE18A}" presName="padding1" presStyleCnt="0"/>
      <dgm:spPr/>
    </dgm:pt>
    <dgm:pt modelId="{DE6FD336-7F58-45C1-864C-DF287A3F57D8}" type="pres">
      <dgm:prSet presAssocID="{8D1B1D53-DD27-43BD-8425-EE44DC4C59D3}" presName="linV" presStyleCnt="0"/>
      <dgm:spPr/>
    </dgm:pt>
    <dgm:pt modelId="{376F4765-8737-495E-9AEC-22B6E2261E45}" type="pres">
      <dgm:prSet presAssocID="{8D1B1D53-DD27-43BD-8425-EE44DC4C59D3}" presName="spVertical1" presStyleCnt="0"/>
      <dgm:spPr/>
    </dgm:pt>
    <dgm:pt modelId="{F8A7D016-A23F-480A-B900-60576F5ED64C}" type="pres">
      <dgm:prSet presAssocID="{8D1B1D53-DD27-43BD-8425-EE44DC4C59D3}" presName="parTx" presStyleLbl="revTx" presStyleIdx="0" presStyleCnt="1" custLinFactNeighborX="-5485" custLinFactNeighborY="-7135">
        <dgm:presLayoutVars>
          <dgm:chMax val="0"/>
          <dgm:chPref val="0"/>
          <dgm:bulletEnabled val="1"/>
        </dgm:presLayoutVars>
      </dgm:prSet>
      <dgm:spPr/>
    </dgm:pt>
    <dgm:pt modelId="{B0BC290F-E4FF-4DB1-8F9E-498E96F3327A}" type="pres">
      <dgm:prSet presAssocID="{8D1B1D53-DD27-43BD-8425-EE44DC4C59D3}" presName="spVertical2" presStyleCnt="0"/>
      <dgm:spPr/>
    </dgm:pt>
    <dgm:pt modelId="{A3C77048-F610-4BE6-BC90-6E0D75EA57EB}" type="pres">
      <dgm:prSet presAssocID="{8D1B1D53-DD27-43BD-8425-EE44DC4C59D3}" presName="spVertical3" presStyleCnt="0"/>
      <dgm:spPr/>
    </dgm:pt>
    <dgm:pt modelId="{BCC0A1E6-576D-43C6-8070-9A429E19F4BB}" type="pres">
      <dgm:prSet presAssocID="{A6170F8F-67D7-4909-8511-6344DC9CE18A}" presName="padding2" presStyleCnt="0"/>
      <dgm:spPr/>
    </dgm:pt>
    <dgm:pt modelId="{FF495EA9-70F2-494F-8A14-63E0D6B41731}" type="pres">
      <dgm:prSet presAssocID="{A6170F8F-67D7-4909-8511-6344DC9CE18A}" presName="negArrow" presStyleCnt="0"/>
      <dgm:spPr/>
    </dgm:pt>
    <dgm:pt modelId="{1C051BC6-D3F7-47EB-B5B7-075B83E021B8}" type="pres">
      <dgm:prSet presAssocID="{A6170F8F-67D7-4909-8511-6344DC9CE18A}" presName="backgroundArrow" presStyleLbl="node1" presStyleIdx="0" presStyleCnt="1" custScaleX="71321" custLinFactNeighborX="5470" custLinFactNeighborY="75"/>
      <dgm:spPr/>
    </dgm:pt>
  </dgm:ptLst>
  <dgm:cxnLst>
    <dgm:cxn modelId="{E0E1CC0F-DA33-4628-9812-412C3C49D96B}" type="presOf" srcId="{A6170F8F-67D7-4909-8511-6344DC9CE18A}" destId="{60AF900B-45A9-4E81-A180-C23CF4C851A6}" srcOrd="0" destOrd="0" presId="urn:microsoft.com/office/officeart/2005/8/layout/hProcess3"/>
    <dgm:cxn modelId="{BD0C6212-69CC-4E1E-8659-30D6CD4871A9}" srcId="{A6170F8F-67D7-4909-8511-6344DC9CE18A}" destId="{8D1B1D53-DD27-43BD-8425-EE44DC4C59D3}" srcOrd="0" destOrd="0" parTransId="{C34B2C3B-84D4-45A5-9815-862C255BC304}" sibTransId="{11E16EA4-FCBD-4B63-BB49-E3E4990EE3E9}"/>
    <dgm:cxn modelId="{6C40F2DD-9361-4B02-97EB-96FD833F1330}" type="presOf" srcId="{8D1B1D53-DD27-43BD-8425-EE44DC4C59D3}" destId="{F8A7D016-A23F-480A-B900-60576F5ED64C}" srcOrd="0" destOrd="0" presId="urn:microsoft.com/office/officeart/2005/8/layout/hProcess3"/>
    <dgm:cxn modelId="{6D29657D-9E52-4193-B1B4-19E6F7B0FB08}" type="presParOf" srcId="{60AF900B-45A9-4E81-A180-C23CF4C851A6}" destId="{AFB1BBEE-B4C3-4135-B6A8-69FA1BA23EAA}" srcOrd="0" destOrd="0" presId="urn:microsoft.com/office/officeart/2005/8/layout/hProcess3"/>
    <dgm:cxn modelId="{0D280D2A-BC69-4A0D-9CEF-24DC95F83D13}" type="presParOf" srcId="{60AF900B-45A9-4E81-A180-C23CF4C851A6}" destId="{BC477507-BE2E-44E8-9201-3A270990D632}" srcOrd="1" destOrd="0" presId="urn:microsoft.com/office/officeart/2005/8/layout/hProcess3"/>
    <dgm:cxn modelId="{E38333F5-D186-47F8-9475-C6AA5AA1A2A1}" type="presParOf" srcId="{BC477507-BE2E-44E8-9201-3A270990D632}" destId="{B0F36249-A53C-4A24-9EDA-91F513A62E9E}" srcOrd="0" destOrd="0" presId="urn:microsoft.com/office/officeart/2005/8/layout/hProcess3"/>
    <dgm:cxn modelId="{0C4CBE27-65D5-42E5-83F7-A810C6BADDFD}" type="presParOf" srcId="{BC477507-BE2E-44E8-9201-3A270990D632}" destId="{DE6FD336-7F58-45C1-864C-DF287A3F57D8}" srcOrd="1" destOrd="0" presId="urn:microsoft.com/office/officeart/2005/8/layout/hProcess3"/>
    <dgm:cxn modelId="{2CCA02EF-D9F0-4961-8A75-0CFEF320FAF8}" type="presParOf" srcId="{DE6FD336-7F58-45C1-864C-DF287A3F57D8}" destId="{376F4765-8737-495E-9AEC-22B6E2261E45}" srcOrd="0" destOrd="0" presId="urn:microsoft.com/office/officeart/2005/8/layout/hProcess3"/>
    <dgm:cxn modelId="{1D52F98B-C54A-4105-AB5D-2D6AC79D92B0}" type="presParOf" srcId="{DE6FD336-7F58-45C1-864C-DF287A3F57D8}" destId="{F8A7D016-A23F-480A-B900-60576F5ED64C}" srcOrd="1" destOrd="0" presId="urn:microsoft.com/office/officeart/2005/8/layout/hProcess3"/>
    <dgm:cxn modelId="{78804501-717F-456E-A3CC-DCF15A3450E5}" type="presParOf" srcId="{DE6FD336-7F58-45C1-864C-DF287A3F57D8}" destId="{B0BC290F-E4FF-4DB1-8F9E-498E96F3327A}" srcOrd="2" destOrd="0" presId="urn:microsoft.com/office/officeart/2005/8/layout/hProcess3"/>
    <dgm:cxn modelId="{C72F01FD-C172-4620-B80D-C131C0664BE2}" type="presParOf" srcId="{DE6FD336-7F58-45C1-864C-DF287A3F57D8}" destId="{A3C77048-F610-4BE6-BC90-6E0D75EA57EB}" srcOrd="3" destOrd="0" presId="urn:microsoft.com/office/officeart/2005/8/layout/hProcess3"/>
    <dgm:cxn modelId="{88FB2E94-7B2C-41AE-BAE5-E1DE3C357685}" type="presParOf" srcId="{BC477507-BE2E-44E8-9201-3A270990D632}" destId="{BCC0A1E6-576D-43C6-8070-9A429E19F4BB}" srcOrd="2" destOrd="0" presId="urn:microsoft.com/office/officeart/2005/8/layout/hProcess3"/>
    <dgm:cxn modelId="{7D8721D1-47BD-4822-9857-F42713C7D5F6}" type="presParOf" srcId="{BC477507-BE2E-44E8-9201-3A270990D632}" destId="{FF495EA9-70F2-494F-8A14-63E0D6B41731}" srcOrd="3" destOrd="0" presId="urn:microsoft.com/office/officeart/2005/8/layout/hProcess3"/>
    <dgm:cxn modelId="{887D96DB-AA4C-49F8-9ADF-453268F2D8C6}" type="presParOf" srcId="{BC477507-BE2E-44E8-9201-3A270990D632}" destId="{1C051BC6-D3F7-47EB-B5B7-075B83E021B8}" srcOrd="4" destOrd="0" presId="urn:microsoft.com/office/officeart/2005/8/layout/hProcess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65C4BFC-F111-4041-BBE6-AA395CBEA8C0}" type="doc">
      <dgm:prSet loTypeId="urn:microsoft.com/office/officeart/2005/8/layout/vList2" loCatId="list" qsTypeId="urn:microsoft.com/office/officeart/2005/8/quickstyle/3d2" qsCatId="3D" csTypeId="urn:microsoft.com/office/officeart/2005/8/colors/accent3_2" csCatId="accent3" phldr="1"/>
      <dgm:spPr/>
      <dgm:t>
        <a:bodyPr/>
        <a:lstStyle/>
        <a:p>
          <a:endParaRPr lang="en-US"/>
        </a:p>
      </dgm:t>
    </dgm:pt>
    <dgm:pt modelId="{EC6E23CA-1466-49F8-86E3-7E8793981842}">
      <dgm:prSet phldrT="[Text]"/>
      <dgm:spPr/>
      <dgm:t>
        <a:bodyPr/>
        <a:lstStyle/>
        <a:p>
          <a:r>
            <a:rPr lang="en-US" dirty="0">
              <a:latin typeface="Times New Roman" panose="02020603050405020304" pitchFamily="18" charset="0"/>
              <a:cs typeface="Times New Roman" panose="02020603050405020304" pitchFamily="18" charset="0"/>
            </a:rPr>
            <a:t>Recognition.</a:t>
          </a:r>
        </a:p>
      </dgm:t>
    </dgm:pt>
    <dgm:pt modelId="{91A222CC-F04B-460E-9B5B-71E8BBC06F1B}" type="parTrans" cxnId="{BA3498DD-2D42-4540-9FDB-DFF5688CCAB3}">
      <dgm:prSet/>
      <dgm:spPr/>
      <dgm:t>
        <a:bodyPr/>
        <a:lstStyle/>
        <a:p>
          <a:endParaRPr lang="en-US">
            <a:latin typeface="Times New Roman" panose="02020603050405020304" pitchFamily="18" charset="0"/>
            <a:cs typeface="Times New Roman" panose="02020603050405020304" pitchFamily="18" charset="0"/>
          </a:endParaRPr>
        </a:p>
      </dgm:t>
    </dgm:pt>
    <dgm:pt modelId="{389AA7E4-E184-4C1E-A48C-D7E0636BF34F}" type="sibTrans" cxnId="{BA3498DD-2D42-4540-9FDB-DFF5688CCAB3}">
      <dgm:prSet/>
      <dgm:spPr/>
      <dgm:t>
        <a:bodyPr/>
        <a:lstStyle/>
        <a:p>
          <a:endParaRPr lang="en-US">
            <a:latin typeface="Times New Roman" panose="02020603050405020304" pitchFamily="18" charset="0"/>
            <a:cs typeface="Times New Roman" panose="02020603050405020304" pitchFamily="18" charset="0"/>
          </a:endParaRPr>
        </a:p>
      </dgm:t>
    </dgm:pt>
    <dgm:pt modelId="{99CAB2A1-2AF7-44AD-85F8-B80F330AFCEE}">
      <dgm:prSet phldrT="[Text]"/>
      <dgm:spPr/>
      <dgm:t>
        <a:bodyPr/>
        <a:lstStyle/>
        <a:p>
          <a:r>
            <a:rPr lang="en-US" dirty="0">
              <a:latin typeface="Times New Roman" panose="02020603050405020304" pitchFamily="18" charset="0"/>
              <a:cs typeface="Times New Roman" panose="02020603050405020304" pitchFamily="18" charset="0"/>
            </a:rPr>
            <a:t>Our model will be trained to </a:t>
          </a:r>
          <a:r>
            <a:rPr lang="en-US" dirty="0">
              <a:solidFill>
                <a:schemeClr val="bg2">
                  <a:lumMod val="50000"/>
                </a:schemeClr>
              </a:solidFill>
              <a:latin typeface="Times New Roman" panose="02020603050405020304" pitchFamily="18" charset="0"/>
              <a:cs typeface="Times New Roman" panose="02020603050405020304" pitchFamily="18" charset="0"/>
            </a:rPr>
            <a:t>classify </a:t>
          </a:r>
          <a:r>
            <a:rPr lang="en-US" dirty="0">
              <a:solidFill>
                <a:schemeClr val="tx1"/>
              </a:solidFill>
              <a:latin typeface="Times New Roman" panose="02020603050405020304" pitchFamily="18" charset="0"/>
              <a:cs typeface="Times New Roman" panose="02020603050405020304" pitchFamily="18" charset="0"/>
            </a:rPr>
            <a:t>between</a:t>
          </a:r>
          <a:r>
            <a:rPr lang="en-US" dirty="0">
              <a:latin typeface="Times New Roman" panose="02020603050405020304" pitchFamily="18" charset="0"/>
              <a:cs typeface="Times New Roman" panose="02020603050405020304" pitchFamily="18" charset="0"/>
            </a:rPr>
            <a:t> the wild oat from the wheat in the early stage.</a:t>
          </a:r>
        </a:p>
      </dgm:t>
    </dgm:pt>
    <dgm:pt modelId="{06F46ABD-82D3-4073-B8BF-49B485634F25}" type="parTrans" cxnId="{EE948CC2-FAC5-4DCA-9D69-ED888041C283}">
      <dgm:prSet/>
      <dgm:spPr/>
      <dgm:t>
        <a:bodyPr/>
        <a:lstStyle/>
        <a:p>
          <a:endParaRPr lang="en-US">
            <a:latin typeface="Times New Roman" panose="02020603050405020304" pitchFamily="18" charset="0"/>
            <a:cs typeface="Times New Roman" panose="02020603050405020304" pitchFamily="18" charset="0"/>
          </a:endParaRPr>
        </a:p>
      </dgm:t>
    </dgm:pt>
    <dgm:pt modelId="{12863604-CB34-43CF-9719-C70ABE45A766}" type="sibTrans" cxnId="{EE948CC2-FAC5-4DCA-9D69-ED888041C283}">
      <dgm:prSet/>
      <dgm:spPr/>
      <dgm:t>
        <a:bodyPr/>
        <a:lstStyle/>
        <a:p>
          <a:endParaRPr lang="en-US">
            <a:latin typeface="Times New Roman" panose="02020603050405020304" pitchFamily="18" charset="0"/>
            <a:cs typeface="Times New Roman" panose="02020603050405020304" pitchFamily="18" charset="0"/>
          </a:endParaRPr>
        </a:p>
      </dgm:t>
    </dgm:pt>
    <dgm:pt modelId="{D9B459B4-A1E3-4506-A3DE-61A1C6133689}">
      <dgm:prSet phldrT="[Text]"/>
      <dgm:spPr/>
      <dgm:t>
        <a:bodyPr/>
        <a:lstStyle/>
        <a:p>
          <a:r>
            <a:rPr lang="en-US" dirty="0">
              <a:latin typeface="Times New Roman" panose="02020603050405020304" pitchFamily="18" charset="0"/>
              <a:cs typeface="Times New Roman" panose="02020603050405020304" pitchFamily="18" charset="0"/>
            </a:rPr>
            <a:t>Early Detection &amp; Classification.</a:t>
          </a:r>
        </a:p>
      </dgm:t>
    </dgm:pt>
    <dgm:pt modelId="{EFBEABB9-C878-4CDA-BD07-C0ADDF9D336C}" type="parTrans" cxnId="{AF3F3A8C-4126-4EFA-904E-F19F11245487}">
      <dgm:prSet/>
      <dgm:spPr/>
      <dgm:t>
        <a:bodyPr/>
        <a:lstStyle/>
        <a:p>
          <a:endParaRPr lang="en-US">
            <a:latin typeface="Times New Roman" panose="02020603050405020304" pitchFamily="18" charset="0"/>
            <a:cs typeface="Times New Roman" panose="02020603050405020304" pitchFamily="18" charset="0"/>
          </a:endParaRPr>
        </a:p>
      </dgm:t>
    </dgm:pt>
    <dgm:pt modelId="{68008E3A-5FFE-4635-B353-3FCE537BAB93}" type="sibTrans" cxnId="{AF3F3A8C-4126-4EFA-904E-F19F11245487}">
      <dgm:prSet/>
      <dgm:spPr/>
      <dgm:t>
        <a:bodyPr/>
        <a:lstStyle/>
        <a:p>
          <a:endParaRPr lang="en-US">
            <a:latin typeface="Times New Roman" panose="02020603050405020304" pitchFamily="18" charset="0"/>
            <a:cs typeface="Times New Roman" panose="02020603050405020304" pitchFamily="18" charset="0"/>
          </a:endParaRPr>
        </a:p>
      </dgm:t>
    </dgm:pt>
    <dgm:pt modelId="{04298644-C7B9-4D90-85CA-83D28DF64C34}">
      <dgm:prSet phldrT="[Text]"/>
      <dgm:spPr/>
      <dgm:t>
        <a:bodyPr/>
        <a:lstStyle/>
        <a:p>
          <a:r>
            <a:rPr lang="en-US" dirty="0">
              <a:latin typeface="Times New Roman" panose="02020603050405020304" pitchFamily="18" charset="0"/>
              <a:cs typeface="Times New Roman" panose="02020603050405020304" pitchFamily="18" charset="0"/>
            </a:rPr>
            <a:t>Our system shall use </a:t>
          </a:r>
          <a:r>
            <a:rPr lang="en-US" dirty="0">
              <a:solidFill>
                <a:schemeClr val="bg2">
                  <a:lumMod val="50000"/>
                </a:schemeClr>
              </a:solidFill>
              <a:latin typeface="Times New Roman" panose="02020603050405020304" pitchFamily="18" charset="0"/>
              <a:cs typeface="Times New Roman" panose="02020603050405020304" pitchFamily="18" charset="0"/>
            </a:rPr>
            <a:t>real-time recorded detection.</a:t>
          </a:r>
          <a:endParaRPr lang="en-US" dirty="0">
            <a:latin typeface="Times New Roman" panose="02020603050405020304" pitchFamily="18" charset="0"/>
            <a:cs typeface="Times New Roman" panose="02020603050405020304" pitchFamily="18" charset="0"/>
          </a:endParaRPr>
        </a:p>
      </dgm:t>
    </dgm:pt>
    <dgm:pt modelId="{2F6B339A-AA11-4A41-9C1A-B0B9533CF5B0}" type="parTrans" cxnId="{8D1E5F60-A8EA-48BD-A102-7E8CA04511F9}">
      <dgm:prSet/>
      <dgm:spPr/>
      <dgm:t>
        <a:bodyPr/>
        <a:lstStyle/>
        <a:p>
          <a:endParaRPr lang="en-US">
            <a:latin typeface="Times New Roman" panose="02020603050405020304" pitchFamily="18" charset="0"/>
            <a:cs typeface="Times New Roman" panose="02020603050405020304" pitchFamily="18" charset="0"/>
          </a:endParaRPr>
        </a:p>
      </dgm:t>
    </dgm:pt>
    <dgm:pt modelId="{1E7714CC-6638-4575-85A7-4B99F79FB55E}" type="sibTrans" cxnId="{8D1E5F60-A8EA-48BD-A102-7E8CA04511F9}">
      <dgm:prSet/>
      <dgm:spPr/>
      <dgm:t>
        <a:bodyPr/>
        <a:lstStyle/>
        <a:p>
          <a:endParaRPr lang="en-US">
            <a:latin typeface="Times New Roman" panose="02020603050405020304" pitchFamily="18" charset="0"/>
            <a:cs typeface="Times New Roman" panose="02020603050405020304" pitchFamily="18" charset="0"/>
          </a:endParaRPr>
        </a:p>
      </dgm:t>
    </dgm:pt>
    <dgm:pt modelId="{9F440F9D-F86D-4028-8C19-B6BC870AE1AC}" type="pres">
      <dgm:prSet presAssocID="{865C4BFC-F111-4041-BBE6-AA395CBEA8C0}" presName="linear" presStyleCnt="0">
        <dgm:presLayoutVars>
          <dgm:animLvl val="lvl"/>
          <dgm:resizeHandles val="exact"/>
        </dgm:presLayoutVars>
      </dgm:prSet>
      <dgm:spPr/>
    </dgm:pt>
    <dgm:pt modelId="{27DAFE04-2626-4A7D-8257-1251A49B5333}" type="pres">
      <dgm:prSet presAssocID="{EC6E23CA-1466-49F8-86E3-7E8793981842}" presName="parentText" presStyleLbl="node1" presStyleIdx="0" presStyleCnt="2">
        <dgm:presLayoutVars>
          <dgm:chMax val="0"/>
          <dgm:bulletEnabled val="1"/>
        </dgm:presLayoutVars>
      </dgm:prSet>
      <dgm:spPr/>
    </dgm:pt>
    <dgm:pt modelId="{F41D02D6-AB66-48F0-A1DB-2E8B64DEE9D9}" type="pres">
      <dgm:prSet presAssocID="{EC6E23CA-1466-49F8-86E3-7E8793981842}" presName="childText" presStyleLbl="revTx" presStyleIdx="0" presStyleCnt="2">
        <dgm:presLayoutVars>
          <dgm:bulletEnabled val="1"/>
        </dgm:presLayoutVars>
      </dgm:prSet>
      <dgm:spPr/>
    </dgm:pt>
    <dgm:pt modelId="{E2E83CED-4317-4419-9874-45C1392DF351}" type="pres">
      <dgm:prSet presAssocID="{D9B459B4-A1E3-4506-A3DE-61A1C6133689}" presName="parentText" presStyleLbl="node1" presStyleIdx="1" presStyleCnt="2">
        <dgm:presLayoutVars>
          <dgm:chMax val="0"/>
          <dgm:bulletEnabled val="1"/>
        </dgm:presLayoutVars>
      </dgm:prSet>
      <dgm:spPr/>
    </dgm:pt>
    <dgm:pt modelId="{D5F51D0D-A36A-4FB7-BBCC-4E4B50E4B32D}" type="pres">
      <dgm:prSet presAssocID="{D9B459B4-A1E3-4506-A3DE-61A1C6133689}" presName="childText" presStyleLbl="revTx" presStyleIdx="1" presStyleCnt="2">
        <dgm:presLayoutVars>
          <dgm:bulletEnabled val="1"/>
        </dgm:presLayoutVars>
      </dgm:prSet>
      <dgm:spPr/>
    </dgm:pt>
  </dgm:ptLst>
  <dgm:cxnLst>
    <dgm:cxn modelId="{5B175D1B-B04B-456E-A208-C64C67DECD36}" type="presOf" srcId="{865C4BFC-F111-4041-BBE6-AA395CBEA8C0}" destId="{9F440F9D-F86D-4028-8C19-B6BC870AE1AC}" srcOrd="0" destOrd="0" presId="urn:microsoft.com/office/officeart/2005/8/layout/vList2"/>
    <dgm:cxn modelId="{7B86922B-46D8-4693-91D2-D1730A2CBB1C}" type="presOf" srcId="{99CAB2A1-2AF7-44AD-85F8-B80F330AFCEE}" destId="{F41D02D6-AB66-48F0-A1DB-2E8B64DEE9D9}" srcOrd="0" destOrd="0" presId="urn:microsoft.com/office/officeart/2005/8/layout/vList2"/>
    <dgm:cxn modelId="{B7AA093C-1F3B-4CE2-A435-9A0D4EC64300}" type="presOf" srcId="{04298644-C7B9-4D90-85CA-83D28DF64C34}" destId="{D5F51D0D-A36A-4FB7-BBCC-4E4B50E4B32D}" srcOrd="0" destOrd="0" presId="urn:microsoft.com/office/officeart/2005/8/layout/vList2"/>
    <dgm:cxn modelId="{8D1E5F60-A8EA-48BD-A102-7E8CA04511F9}" srcId="{D9B459B4-A1E3-4506-A3DE-61A1C6133689}" destId="{04298644-C7B9-4D90-85CA-83D28DF64C34}" srcOrd="0" destOrd="0" parTransId="{2F6B339A-AA11-4A41-9C1A-B0B9533CF5B0}" sibTransId="{1E7714CC-6638-4575-85A7-4B99F79FB55E}"/>
    <dgm:cxn modelId="{D9959A62-D02B-4BAF-851F-8FB1A8DAE097}" type="presOf" srcId="{D9B459B4-A1E3-4506-A3DE-61A1C6133689}" destId="{E2E83CED-4317-4419-9874-45C1392DF351}" srcOrd="0" destOrd="0" presId="urn:microsoft.com/office/officeart/2005/8/layout/vList2"/>
    <dgm:cxn modelId="{AF3F3A8C-4126-4EFA-904E-F19F11245487}" srcId="{865C4BFC-F111-4041-BBE6-AA395CBEA8C0}" destId="{D9B459B4-A1E3-4506-A3DE-61A1C6133689}" srcOrd="1" destOrd="0" parTransId="{EFBEABB9-C878-4CDA-BD07-C0ADDF9D336C}" sibTransId="{68008E3A-5FFE-4635-B353-3FCE537BAB93}"/>
    <dgm:cxn modelId="{A709D4B6-F60F-4E27-AEC6-CAFBD66D1232}" type="presOf" srcId="{EC6E23CA-1466-49F8-86E3-7E8793981842}" destId="{27DAFE04-2626-4A7D-8257-1251A49B5333}" srcOrd="0" destOrd="0" presId="urn:microsoft.com/office/officeart/2005/8/layout/vList2"/>
    <dgm:cxn modelId="{EE948CC2-FAC5-4DCA-9D69-ED888041C283}" srcId="{EC6E23CA-1466-49F8-86E3-7E8793981842}" destId="{99CAB2A1-2AF7-44AD-85F8-B80F330AFCEE}" srcOrd="0" destOrd="0" parTransId="{06F46ABD-82D3-4073-B8BF-49B485634F25}" sibTransId="{12863604-CB34-43CF-9719-C70ABE45A766}"/>
    <dgm:cxn modelId="{BA3498DD-2D42-4540-9FDB-DFF5688CCAB3}" srcId="{865C4BFC-F111-4041-BBE6-AA395CBEA8C0}" destId="{EC6E23CA-1466-49F8-86E3-7E8793981842}" srcOrd="0" destOrd="0" parTransId="{91A222CC-F04B-460E-9B5B-71E8BBC06F1B}" sibTransId="{389AA7E4-E184-4C1E-A48C-D7E0636BF34F}"/>
    <dgm:cxn modelId="{B9CD25BF-78BC-43ED-BF85-0BC7B336B4D4}" type="presParOf" srcId="{9F440F9D-F86D-4028-8C19-B6BC870AE1AC}" destId="{27DAFE04-2626-4A7D-8257-1251A49B5333}" srcOrd="0" destOrd="0" presId="urn:microsoft.com/office/officeart/2005/8/layout/vList2"/>
    <dgm:cxn modelId="{EC5E1A67-5AF4-4E63-AF1A-8B28CD80AA80}" type="presParOf" srcId="{9F440F9D-F86D-4028-8C19-B6BC870AE1AC}" destId="{F41D02D6-AB66-48F0-A1DB-2E8B64DEE9D9}" srcOrd="1" destOrd="0" presId="urn:microsoft.com/office/officeart/2005/8/layout/vList2"/>
    <dgm:cxn modelId="{BAFD211A-E8DA-4EBF-9D7D-03ACF8BE2588}" type="presParOf" srcId="{9F440F9D-F86D-4028-8C19-B6BC870AE1AC}" destId="{E2E83CED-4317-4419-9874-45C1392DF351}" srcOrd="2" destOrd="0" presId="urn:microsoft.com/office/officeart/2005/8/layout/vList2"/>
    <dgm:cxn modelId="{9FAA1C4D-C9D8-479A-9D0D-F9A84001900B}" type="presParOf" srcId="{9F440F9D-F86D-4028-8C19-B6BC870AE1AC}" destId="{D5F51D0D-A36A-4FB7-BBCC-4E4B50E4B32D}"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DE0A98-EF40-4D0D-B9E9-A586E5A769FA}">
      <dsp:nvSpPr>
        <dsp:cNvPr id="0" name=""/>
        <dsp:cNvSpPr/>
      </dsp:nvSpPr>
      <dsp:spPr>
        <a:xfrm rot="5400000">
          <a:off x="-160161" y="160579"/>
          <a:ext cx="1067744" cy="747420"/>
        </a:xfrm>
        <a:prstGeom prst="chevron">
          <a:avLst/>
        </a:prstGeom>
        <a:solidFill>
          <a:schemeClr val="lt1">
            <a:hueOff val="0"/>
            <a:satOff val="0"/>
            <a:lumOff val="0"/>
            <a:alphaOff val="0"/>
          </a:schemeClr>
        </a:solidFill>
        <a:ln w="9525" cap="flat" cmpd="sng" algn="ctr">
          <a:solidFill>
            <a:schemeClr val="accent3">
              <a:shade val="80000"/>
              <a:hueOff val="0"/>
              <a:satOff val="0"/>
              <a:lumOff val="0"/>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1</a:t>
          </a:r>
        </a:p>
      </dsp:txBody>
      <dsp:txXfrm rot="-5400000">
        <a:off x="1" y="374127"/>
        <a:ext cx="747420" cy="320324"/>
      </dsp:txXfrm>
    </dsp:sp>
    <dsp:sp modelId="{25777B5D-CC98-4001-BE81-EBE963273573}">
      <dsp:nvSpPr>
        <dsp:cNvPr id="0" name=""/>
        <dsp:cNvSpPr/>
      </dsp:nvSpPr>
      <dsp:spPr>
        <a:xfrm rot="5400000">
          <a:off x="3218705" y="-2470865"/>
          <a:ext cx="694033" cy="5636602"/>
        </a:xfrm>
        <a:prstGeom prst="round2SameRect">
          <a:avLst/>
        </a:prstGeom>
        <a:solidFill>
          <a:schemeClr val="accent3">
            <a:alpha val="90000"/>
            <a:tint val="40000"/>
            <a:hueOff val="0"/>
            <a:satOff val="0"/>
            <a:lumOff val="0"/>
            <a:alphaOff val="0"/>
          </a:schemeClr>
        </a:solidFill>
        <a:ln w="9525" cap="flat" cmpd="sng" algn="ctr">
          <a:solidFill>
            <a:schemeClr val="accent3">
              <a:hueOff val="0"/>
              <a:satOff val="0"/>
              <a:lumOff val="0"/>
              <a:alphaOff val="0"/>
            </a:schemeClr>
          </a:solidFill>
          <a:prstDash val="solid"/>
        </a:ln>
        <a:effectLst/>
        <a:sp3d z="-60000" extrusionH="63500" prstMaterial="matte"/>
      </dsp:spPr>
      <dsp:style>
        <a:lnRef idx="1">
          <a:scrgbClr r="0" g="0" b="0"/>
        </a:lnRef>
        <a:fillRef idx="1">
          <a:scrgbClr r="0" g="0" b="0"/>
        </a:fillRef>
        <a:effectRef idx="0">
          <a:scrgbClr r="0" g="0" b="0"/>
        </a:effectRef>
        <a:fontRef idx="minor"/>
      </dsp:style>
      <dsp:txBody>
        <a:bodyPr spcFirstLastPara="0" vert="horz" wrap="square" lIns="305816" tIns="27305" rIns="27305" bIns="27305" numCol="1" spcCol="1270" anchor="ctr" anchorCtr="0">
          <a:noAutofit/>
        </a:bodyPr>
        <a:lstStyle/>
        <a:p>
          <a:pPr marL="285750" lvl="1" indent="-285750" algn="l" defTabSz="1911350">
            <a:lnSpc>
              <a:spcPct val="90000"/>
            </a:lnSpc>
            <a:spcBef>
              <a:spcPct val="0"/>
            </a:spcBef>
            <a:spcAft>
              <a:spcPct val="15000"/>
            </a:spcAft>
            <a:buChar char="•"/>
          </a:pPr>
          <a:r>
            <a:rPr lang="en-US" sz="4300" kern="1200" dirty="0">
              <a:latin typeface="Times New Roman" panose="02020603050405020304" pitchFamily="18" charset="0"/>
              <a:cs typeface="Times New Roman" panose="02020603050405020304" pitchFamily="18" charset="0"/>
            </a:rPr>
            <a:t> Problem Background.</a:t>
          </a:r>
        </a:p>
      </dsp:txBody>
      <dsp:txXfrm rot="-5400000">
        <a:off x="747421" y="34299"/>
        <a:ext cx="5602722" cy="626273"/>
      </dsp:txXfrm>
    </dsp:sp>
    <dsp:sp modelId="{9EF2F86F-D6A7-4B1D-B3B6-895A60EB4337}">
      <dsp:nvSpPr>
        <dsp:cNvPr id="0" name=""/>
        <dsp:cNvSpPr/>
      </dsp:nvSpPr>
      <dsp:spPr>
        <a:xfrm rot="5400000">
          <a:off x="-160161" y="1078710"/>
          <a:ext cx="1067744" cy="747420"/>
        </a:xfrm>
        <a:prstGeom prst="chevron">
          <a:avLst/>
        </a:prstGeom>
        <a:solidFill>
          <a:schemeClr val="lt1">
            <a:hueOff val="0"/>
            <a:satOff val="0"/>
            <a:lumOff val="0"/>
            <a:alphaOff val="0"/>
          </a:schemeClr>
        </a:solidFill>
        <a:ln w="9525" cap="flat" cmpd="sng" algn="ctr">
          <a:solidFill>
            <a:schemeClr val="accent3">
              <a:shade val="80000"/>
              <a:hueOff val="0"/>
              <a:satOff val="0"/>
              <a:lumOff val="0"/>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2</a:t>
          </a:r>
        </a:p>
      </dsp:txBody>
      <dsp:txXfrm rot="-5400000">
        <a:off x="1" y="1292258"/>
        <a:ext cx="747420" cy="320324"/>
      </dsp:txXfrm>
    </dsp:sp>
    <dsp:sp modelId="{5269888F-C2E9-41E8-AEEB-51DA76776748}">
      <dsp:nvSpPr>
        <dsp:cNvPr id="0" name=""/>
        <dsp:cNvSpPr/>
      </dsp:nvSpPr>
      <dsp:spPr>
        <a:xfrm rot="5400000">
          <a:off x="3218705" y="-1552735"/>
          <a:ext cx="694033" cy="5636602"/>
        </a:xfrm>
        <a:prstGeom prst="round2SameRect">
          <a:avLst/>
        </a:prstGeom>
        <a:solidFill>
          <a:schemeClr val="accent3">
            <a:alpha val="90000"/>
            <a:tint val="40000"/>
            <a:hueOff val="0"/>
            <a:satOff val="0"/>
            <a:lumOff val="0"/>
            <a:alphaOff val="0"/>
          </a:schemeClr>
        </a:solidFill>
        <a:ln w="9525" cap="flat" cmpd="sng" algn="ctr">
          <a:solidFill>
            <a:schemeClr val="accent3">
              <a:hueOff val="0"/>
              <a:satOff val="0"/>
              <a:lumOff val="0"/>
              <a:alphaOff val="0"/>
            </a:schemeClr>
          </a:solidFill>
          <a:prstDash val="solid"/>
        </a:ln>
        <a:effectLst/>
        <a:sp3d z="-60000" extrusionH="63500" prstMaterial="matte"/>
      </dsp:spPr>
      <dsp:style>
        <a:lnRef idx="1">
          <a:scrgbClr r="0" g="0" b="0"/>
        </a:lnRef>
        <a:fillRef idx="1">
          <a:scrgbClr r="0" g="0" b="0"/>
        </a:fillRef>
        <a:effectRef idx="0">
          <a:scrgbClr r="0" g="0" b="0"/>
        </a:effectRef>
        <a:fontRef idx="minor"/>
      </dsp:style>
      <dsp:txBody>
        <a:bodyPr spcFirstLastPara="0" vert="horz" wrap="square" lIns="305816" tIns="27305" rIns="27305" bIns="27305" numCol="1" spcCol="1270" anchor="ctr" anchorCtr="0">
          <a:noAutofit/>
        </a:bodyPr>
        <a:lstStyle/>
        <a:p>
          <a:pPr marL="285750" lvl="1" indent="-285750" algn="l" defTabSz="1911350">
            <a:lnSpc>
              <a:spcPct val="90000"/>
            </a:lnSpc>
            <a:spcBef>
              <a:spcPct val="0"/>
            </a:spcBef>
            <a:spcAft>
              <a:spcPct val="15000"/>
            </a:spcAft>
            <a:buChar char="•"/>
          </a:pPr>
          <a:r>
            <a:rPr lang="en-US" sz="4300" kern="1200" dirty="0">
              <a:latin typeface="Times New Roman" panose="02020603050405020304" pitchFamily="18" charset="0"/>
              <a:cs typeface="Times New Roman" panose="02020603050405020304" pitchFamily="18" charset="0"/>
            </a:rPr>
            <a:t> Existence Solution.</a:t>
          </a:r>
        </a:p>
      </dsp:txBody>
      <dsp:txXfrm rot="-5400000">
        <a:off x="747421" y="952429"/>
        <a:ext cx="5602722" cy="626273"/>
      </dsp:txXfrm>
    </dsp:sp>
    <dsp:sp modelId="{FF333049-15E2-441F-8051-025B14478FBF}">
      <dsp:nvSpPr>
        <dsp:cNvPr id="0" name=""/>
        <dsp:cNvSpPr/>
      </dsp:nvSpPr>
      <dsp:spPr>
        <a:xfrm rot="5400000">
          <a:off x="-160161" y="1996840"/>
          <a:ext cx="1067744" cy="747420"/>
        </a:xfrm>
        <a:prstGeom prst="chevron">
          <a:avLst/>
        </a:prstGeom>
        <a:solidFill>
          <a:schemeClr val="lt1">
            <a:hueOff val="0"/>
            <a:satOff val="0"/>
            <a:lumOff val="0"/>
            <a:alphaOff val="0"/>
          </a:schemeClr>
        </a:solidFill>
        <a:ln w="9525" cap="flat" cmpd="sng" algn="ctr">
          <a:solidFill>
            <a:schemeClr val="accent3">
              <a:shade val="80000"/>
              <a:hueOff val="0"/>
              <a:satOff val="0"/>
              <a:lumOff val="0"/>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3</a:t>
          </a:r>
        </a:p>
      </dsp:txBody>
      <dsp:txXfrm rot="-5400000">
        <a:off x="1" y="2210388"/>
        <a:ext cx="747420" cy="320324"/>
      </dsp:txXfrm>
    </dsp:sp>
    <dsp:sp modelId="{BD27BF19-F5C1-4C23-92A0-4D6B58EA9E09}">
      <dsp:nvSpPr>
        <dsp:cNvPr id="0" name=""/>
        <dsp:cNvSpPr/>
      </dsp:nvSpPr>
      <dsp:spPr>
        <a:xfrm rot="5400000">
          <a:off x="3218705" y="-634605"/>
          <a:ext cx="694033" cy="5636602"/>
        </a:xfrm>
        <a:prstGeom prst="round2SameRect">
          <a:avLst/>
        </a:prstGeom>
        <a:solidFill>
          <a:schemeClr val="accent3">
            <a:alpha val="90000"/>
            <a:tint val="40000"/>
            <a:hueOff val="0"/>
            <a:satOff val="0"/>
            <a:lumOff val="0"/>
            <a:alphaOff val="0"/>
          </a:schemeClr>
        </a:solidFill>
        <a:ln w="9525" cap="flat" cmpd="sng" algn="ctr">
          <a:solidFill>
            <a:schemeClr val="accent3">
              <a:hueOff val="0"/>
              <a:satOff val="0"/>
              <a:lumOff val="0"/>
              <a:alphaOff val="0"/>
            </a:schemeClr>
          </a:solidFill>
          <a:prstDash val="solid"/>
        </a:ln>
        <a:effectLst/>
        <a:sp3d z="-60000" extrusionH="63500" prstMaterial="matte"/>
      </dsp:spPr>
      <dsp:style>
        <a:lnRef idx="1">
          <a:scrgbClr r="0" g="0" b="0"/>
        </a:lnRef>
        <a:fillRef idx="1">
          <a:scrgbClr r="0" g="0" b="0"/>
        </a:fillRef>
        <a:effectRef idx="0">
          <a:scrgbClr r="0" g="0" b="0"/>
        </a:effectRef>
        <a:fontRef idx="minor"/>
      </dsp:style>
      <dsp:txBody>
        <a:bodyPr spcFirstLastPara="0" vert="horz" wrap="square" lIns="305816" tIns="27305" rIns="27305" bIns="27305" numCol="1" spcCol="1270" anchor="ctr" anchorCtr="0">
          <a:noAutofit/>
        </a:bodyPr>
        <a:lstStyle/>
        <a:p>
          <a:pPr marL="285750" lvl="1" indent="-285750" algn="l" defTabSz="1911350">
            <a:lnSpc>
              <a:spcPct val="90000"/>
            </a:lnSpc>
            <a:spcBef>
              <a:spcPct val="0"/>
            </a:spcBef>
            <a:spcAft>
              <a:spcPct val="15000"/>
            </a:spcAft>
            <a:buChar char="•"/>
          </a:pPr>
          <a:r>
            <a:rPr lang="en-US" sz="4300" kern="1200" dirty="0">
              <a:latin typeface="Times New Roman" panose="02020603050405020304" pitchFamily="18" charset="0"/>
              <a:cs typeface="Times New Roman" panose="02020603050405020304" pitchFamily="18" charset="0"/>
            </a:rPr>
            <a:t> Our Challenges.</a:t>
          </a:r>
        </a:p>
      </dsp:txBody>
      <dsp:txXfrm rot="-5400000">
        <a:off x="747421" y="1870559"/>
        <a:ext cx="5602722" cy="626273"/>
      </dsp:txXfrm>
    </dsp:sp>
    <dsp:sp modelId="{072162B5-4979-47C2-8A1E-A610FD63A415}">
      <dsp:nvSpPr>
        <dsp:cNvPr id="0" name=""/>
        <dsp:cNvSpPr/>
      </dsp:nvSpPr>
      <dsp:spPr>
        <a:xfrm rot="5400000">
          <a:off x="-160161" y="2914971"/>
          <a:ext cx="1067744" cy="747420"/>
        </a:xfrm>
        <a:prstGeom prst="chevron">
          <a:avLst/>
        </a:prstGeom>
        <a:solidFill>
          <a:schemeClr val="lt1">
            <a:hueOff val="0"/>
            <a:satOff val="0"/>
            <a:lumOff val="0"/>
            <a:alphaOff val="0"/>
          </a:schemeClr>
        </a:solidFill>
        <a:ln w="9525" cap="flat" cmpd="sng" algn="ctr">
          <a:solidFill>
            <a:schemeClr val="accent3">
              <a:shade val="80000"/>
              <a:hueOff val="0"/>
              <a:satOff val="0"/>
              <a:lumOff val="0"/>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4</a:t>
          </a:r>
        </a:p>
      </dsp:txBody>
      <dsp:txXfrm rot="-5400000">
        <a:off x="1" y="3128519"/>
        <a:ext cx="747420" cy="320324"/>
      </dsp:txXfrm>
    </dsp:sp>
    <dsp:sp modelId="{531A09B3-8730-4964-9BA1-A7EF6C641F15}">
      <dsp:nvSpPr>
        <dsp:cNvPr id="0" name=""/>
        <dsp:cNvSpPr/>
      </dsp:nvSpPr>
      <dsp:spPr>
        <a:xfrm rot="5400000">
          <a:off x="3218705" y="283525"/>
          <a:ext cx="694033" cy="5636602"/>
        </a:xfrm>
        <a:prstGeom prst="round2SameRect">
          <a:avLst/>
        </a:prstGeom>
        <a:solidFill>
          <a:schemeClr val="accent3">
            <a:alpha val="90000"/>
            <a:tint val="40000"/>
            <a:hueOff val="0"/>
            <a:satOff val="0"/>
            <a:lumOff val="0"/>
            <a:alphaOff val="0"/>
          </a:schemeClr>
        </a:solidFill>
        <a:ln w="9525" cap="flat" cmpd="sng" algn="ctr">
          <a:solidFill>
            <a:schemeClr val="accent3">
              <a:hueOff val="0"/>
              <a:satOff val="0"/>
              <a:lumOff val="0"/>
              <a:alphaOff val="0"/>
            </a:schemeClr>
          </a:solidFill>
          <a:prstDash val="solid"/>
        </a:ln>
        <a:effectLst/>
        <a:sp3d z="-60000" extrusionH="63500" prstMaterial="matte"/>
      </dsp:spPr>
      <dsp:style>
        <a:lnRef idx="1">
          <a:scrgbClr r="0" g="0" b="0"/>
        </a:lnRef>
        <a:fillRef idx="1">
          <a:scrgbClr r="0" g="0" b="0"/>
        </a:fillRef>
        <a:effectRef idx="0">
          <a:scrgbClr r="0" g="0" b="0"/>
        </a:effectRef>
        <a:fontRef idx="minor"/>
      </dsp:style>
      <dsp:txBody>
        <a:bodyPr spcFirstLastPara="0" vert="horz" wrap="square" lIns="305816" tIns="27305" rIns="27305" bIns="27305" numCol="1" spcCol="1270" anchor="ctr" anchorCtr="0">
          <a:noAutofit/>
        </a:bodyPr>
        <a:lstStyle/>
        <a:p>
          <a:pPr marL="285750" lvl="1" indent="-285750" algn="l" defTabSz="1911350">
            <a:lnSpc>
              <a:spcPct val="90000"/>
            </a:lnSpc>
            <a:spcBef>
              <a:spcPct val="0"/>
            </a:spcBef>
            <a:spcAft>
              <a:spcPct val="15000"/>
            </a:spcAft>
            <a:buChar char="•"/>
          </a:pPr>
          <a:r>
            <a:rPr lang="en-US" sz="4300" kern="1200">
              <a:latin typeface="Times New Roman" panose="02020603050405020304" pitchFamily="18" charset="0"/>
              <a:cs typeface="Times New Roman" panose="02020603050405020304" pitchFamily="18" charset="0"/>
            </a:rPr>
            <a:t> Our Solution.</a:t>
          </a:r>
        </a:p>
      </dsp:txBody>
      <dsp:txXfrm rot="-5400000">
        <a:off x="747421" y="2788689"/>
        <a:ext cx="5602722" cy="62627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269E58-05D1-4052-B7CB-CCA2976BD3E4}">
      <dsp:nvSpPr>
        <dsp:cNvPr id="0" name=""/>
        <dsp:cNvSpPr/>
      </dsp:nvSpPr>
      <dsp:spPr>
        <a:xfrm>
          <a:off x="4200" y="1545032"/>
          <a:ext cx="2445053" cy="978021"/>
        </a:xfrm>
        <a:prstGeom prst="chevron">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0000"/>
                <a:satMod val="120000"/>
                <a:lumMod val="99000"/>
              </a:schemeClr>
            </a:gs>
          </a:gsLst>
          <a:path path="circle">
            <a:fillToRect l="100000" t="100000" r="100000" b="100000"/>
          </a:path>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Chemicals</a:t>
          </a:r>
        </a:p>
      </dsp:txBody>
      <dsp:txXfrm>
        <a:off x="493211" y="1545032"/>
        <a:ext cx="1467032" cy="978021"/>
      </dsp:txXfrm>
    </dsp:sp>
    <dsp:sp modelId="{134C56A2-B3DC-41A6-91FD-E17144063F33}">
      <dsp:nvSpPr>
        <dsp:cNvPr id="0" name=""/>
        <dsp:cNvSpPr/>
      </dsp:nvSpPr>
      <dsp:spPr>
        <a:xfrm>
          <a:off x="2204748" y="1545032"/>
          <a:ext cx="2445053" cy="978021"/>
        </a:xfrm>
        <a:prstGeom prst="chevron">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0000"/>
                <a:satMod val="120000"/>
                <a:lumMod val="99000"/>
              </a:schemeClr>
            </a:gs>
          </a:gsLst>
          <a:path path="circle">
            <a:fillToRect l="100000" t="100000" r="100000" b="100000"/>
          </a:path>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Remove by Hand</a:t>
          </a:r>
        </a:p>
      </dsp:txBody>
      <dsp:txXfrm>
        <a:off x="2693759" y="1545032"/>
        <a:ext cx="1467032" cy="978021"/>
      </dsp:txXfrm>
    </dsp:sp>
    <dsp:sp modelId="{44737966-7CF0-4005-919E-A8FDC7EF602F}">
      <dsp:nvSpPr>
        <dsp:cNvPr id="0" name=""/>
        <dsp:cNvSpPr/>
      </dsp:nvSpPr>
      <dsp:spPr>
        <a:xfrm>
          <a:off x="4405297" y="1545032"/>
          <a:ext cx="2445053" cy="978021"/>
        </a:xfrm>
        <a:prstGeom prst="chevron">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0000"/>
                <a:satMod val="120000"/>
                <a:lumMod val="99000"/>
              </a:schemeClr>
            </a:gs>
          </a:gsLst>
          <a:path path="circle">
            <a:fillToRect l="100000" t="100000" r="100000" b="100000"/>
          </a:path>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Winter Plant</a:t>
          </a:r>
        </a:p>
      </dsp:txBody>
      <dsp:txXfrm>
        <a:off x="4894308" y="1545032"/>
        <a:ext cx="1467032" cy="978021"/>
      </dsp:txXfrm>
    </dsp:sp>
    <dsp:sp modelId="{168200EE-021C-4404-8002-4D4A58FFE40C}">
      <dsp:nvSpPr>
        <dsp:cNvPr id="0" name=""/>
        <dsp:cNvSpPr/>
      </dsp:nvSpPr>
      <dsp:spPr>
        <a:xfrm>
          <a:off x="6605845" y="1545032"/>
          <a:ext cx="2445053" cy="978021"/>
        </a:xfrm>
        <a:prstGeom prst="chevron">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0000"/>
                <a:satMod val="120000"/>
                <a:lumMod val="99000"/>
              </a:schemeClr>
            </a:gs>
          </a:gsLst>
          <a:path path="circle">
            <a:fillToRect l="100000" t="100000" r="100000" b="100000"/>
          </a:path>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Lie Agriculture irrigation</a:t>
          </a:r>
        </a:p>
      </dsp:txBody>
      <dsp:txXfrm>
        <a:off x="7094856" y="1545032"/>
        <a:ext cx="1467032" cy="9780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04AE46-2C4C-478F-873E-423FE8E7C4A7}">
      <dsp:nvSpPr>
        <dsp:cNvPr id="0" name=""/>
        <dsp:cNvSpPr/>
      </dsp:nvSpPr>
      <dsp:spPr>
        <a:xfrm>
          <a:off x="5574218" y="1875316"/>
          <a:ext cx="1668240" cy="1668325"/>
        </a:xfrm>
        <a:prstGeom prst="ellipse">
          <a:avLst/>
        </a:prstGeom>
        <a:solidFill>
          <a:schemeClr val="accent5">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7C6F4CAA-4ABD-406B-9040-725860C7D74C}">
      <dsp:nvSpPr>
        <dsp:cNvPr id="0" name=""/>
        <dsp:cNvSpPr/>
      </dsp:nvSpPr>
      <dsp:spPr>
        <a:xfrm>
          <a:off x="5630016" y="1930937"/>
          <a:ext cx="1557358" cy="1557084"/>
        </a:xfrm>
        <a:prstGeom prst="ellipse">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7150" extrusionH="63500" prstMaterial="matte"/>
      </dsp:spPr>
      <dsp:style>
        <a:lnRef idx="1">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100 to 150</a:t>
          </a:r>
        </a:p>
      </dsp:txBody>
      <dsp:txXfrm>
        <a:off x="5852496" y="2153420"/>
        <a:ext cx="1112398" cy="1112119"/>
      </dsp:txXfrm>
    </dsp:sp>
    <dsp:sp modelId="{C6704DB4-7A86-41C5-95DE-C82BD8802EAB}">
      <dsp:nvSpPr>
        <dsp:cNvPr id="0" name=""/>
        <dsp:cNvSpPr/>
      </dsp:nvSpPr>
      <dsp:spPr>
        <a:xfrm rot="2700000">
          <a:off x="3843011" y="1875199"/>
          <a:ext cx="1668267" cy="1668267"/>
        </a:xfrm>
        <a:prstGeom prst="teardrop">
          <a:avLst>
            <a:gd name="adj" fmla="val 100000"/>
          </a:avLst>
        </a:prstGeom>
        <a:solidFill>
          <a:schemeClr val="accent5">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CEE97ADE-A544-492F-AC7F-6AC2A1A4E32F}">
      <dsp:nvSpPr>
        <dsp:cNvPr id="0" name=""/>
        <dsp:cNvSpPr/>
      </dsp:nvSpPr>
      <dsp:spPr>
        <a:xfrm>
          <a:off x="3905977" y="1930937"/>
          <a:ext cx="1557358" cy="1557084"/>
        </a:xfrm>
        <a:prstGeom prst="ellipse">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7150" extrusionH="63500" prstMaterial="matte"/>
      </dsp:spPr>
      <dsp:style>
        <a:lnRef idx="1">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15 cm</a:t>
          </a:r>
        </a:p>
      </dsp:txBody>
      <dsp:txXfrm>
        <a:off x="4128457" y="2153420"/>
        <a:ext cx="1112398" cy="1112119"/>
      </dsp:txXfrm>
    </dsp:sp>
    <dsp:sp modelId="{C72A8011-7623-4758-A681-D4E26FF0E1D1}">
      <dsp:nvSpPr>
        <dsp:cNvPr id="0" name=""/>
        <dsp:cNvSpPr/>
      </dsp:nvSpPr>
      <dsp:spPr>
        <a:xfrm rot="2700000">
          <a:off x="2126126" y="1875199"/>
          <a:ext cx="1668267" cy="1668267"/>
        </a:xfrm>
        <a:prstGeom prst="teardrop">
          <a:avLst>
            <a:gd name="adj" fmla="val 100000"/>
          </a:avLst>
        </a:prstGeom>
        <a:solidFill>
          <a:schemeClr val="accent5">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63E0F4CB-086F-42E9-A2C5-16EBCC2A7C60}">
      <dsp:nvSpPr>
        <dsp:cNvPr id="0" name=""/>
        <dsp:cNvSpPr/>
      </dsp:nvSpPr>
      <dsp:spPr>
        <a:xfrm>
          <a:off x="2181938" y="1930937"/>
          <a:ext cx="1557358" cy="1557084"/>
        </a:xfrm>
        <a:prstGeom prst="ellipse">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7150" extrusionH="63500" prstMaterial="matte"/>
      </dsp:spPr>
      <dsp:style>
        <a:lnRef idx="1">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3/4</a:t>
          </a:r>
        </a:p>
      </dsp:txBody>
      <dsp:txXfrm>
        <a:off x="2404418" y="2153420"/>
        <a:ext cx="1112398" cy="1112119"/>
      </dsp:txXfrm>
    </dsp:sp>
    <dsp:sp modelId="{3E95CAE0-040A-430E-B7B0-1E191B98DAFB}">
      <dsp:nvSpPr>
        <dsp:cNvPr id="0" name=""/>
        <dsp:cNvSpPr/>
      </dsp:nvSpPr>
      <dsp:spPr>
        <a:xfrm rot="2700000">
          <a:off x="402086" y="1875199"/>
          <a:ext cx="1668267" cy="1668267"/>
        </a:xfrm>
        <a:prstGeom prst="teardrop">
          <a:avLst>
            <a:gd name="adj" fmla="val 100000"/>
          </a:avLst>
        </a:prstGeom>
        <a:solidFill>
          <a:schemeClr val="accent5">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AF574641-C6B4-49A5-BD0E-ECEF75A5DD87}">
      <dsp:nvSpPr>
        <dsp:cNvPr id="0" name=""/>
        <dsp:cNvSpPr/>
      </dsp:nvSpPr>
      <dsp:spPr>
        <a:xfrm>
          <a:off x="457899" y="1930937"/>
          <a:ext cx="1557358" cy="1557084"/>
        </a:xfrm>
        <a:prstGeom prst="ellipse">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7150" extrusionH="63500" prstMaterial="matte"/>
      </dsp:spPr>
      <dsp:style>
        <a:lnRef idx="1">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93%</a:t>
          </a:r>
        </a:p>
      </dsp:txBody>
      <dsp:txXfrm>
        <a:off x="680379" y="2153420"/>
        <a:ext cx="1112398" cy="11121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775A2A-22B2-430F-B5CC-C72CC0149D75}">
      <dsp:nvSpPr>
        <dsp:cNvPr id="0" name=""/>
        <dsp:cNvSpPr/>
      </dsp:nvSpPr>
      <dsp:spPr>
        <a:xfrm>
          <a:off x="0" y="612888"/>
          <a:ext cx="2515350" cy="2515314"/>
        </a:xfrm>
        <a:prstGeom prst="ellipse">
          <a:avLst/>
        </a:prstGeom>
        <a:solidFill>
          <a:schemeClr val="accent5">
            <a:alpha val="50000"/>
            <a:hueOff val="0"/>
            <a:satOff val="0"/>
            <a:lumOff val="0"/>
            <a:alphaOff val="0"/>
          </a:schemeClr>
        </a:solidFill>
        <a:ln>
          <a:noFill/>
        </a:ln>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tx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Data Collecting</a:t>
          </a:r>
        </a:p>
      </dsp:txBody>
      <dsp:txXfrm>
        <a:off x="368364" y="981247"/>
        <a:ext cx="1778622" cy="1778596"/>
      </dsp:txXfrm>
    </dsp:sp>
    <dsp:sp modelId="{F4EC7A7F-4B18-4199-8AB7-D6E99A5D44D9}">
      <dsp:nvSpPr>
        <dsp:cNvPr id="0" name=""/>
        <dsp:cNvSpPr/>
      </dsp:nvSpPr>
      <dsp:spPr>
        <a:xfrm>
          <a:off x="1294673" y="2290463"/>
          <a:ext cx="2515350" cy="2515314"/>
        </a:xfrm>
        <a:prstGeom prst="ellipse">
          <a:avLst/>
        </a:prstGeom>
        <a:solidFill>
          <a:schemeClr val="accent5">
            <a:alpha val="50000"/>
            <a:hueOff val="0"/>
            <a:satOff val="0"/>
            <a:lumOff val="0"/>
            <a:alphaOff val="0"/>
          </a:schemeClr>
        </a:solidFill>
        <a:ln>
          <a:noFill/>
        </a:ln>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tx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Image Processing</a:t>
          </a:r>
        </a:p>
      </dsp:txBody>
      <dsp:txXfrm>
        <a:off x="1663037" y="2658822"/>
        <a:ext cx="1778622" cy="1778596"/>
      </dsp:txXfrm>
    </dsp:sp>
    <dsp:sp modelId="{7C160528-A77F-45FB-8A71-1EA7BE1DEED3}">
      <dsp:nvSpPr>
        <dsp:cNvPr id="0" name=""/>
        <dsp:cNvSpPr/>
      </dsp:nvSpPr>
      <dsp:spPr>
        <a:xfrm>
          <a:off x="2587815" y="612888"/>
          <a:ext cx="2515350" cy="2515314"/>
        </a:xfrm>
        <a:prstGeom prst="ellipse">
          <a:avLst/>
        </a:prstGeom>
        <a:solidFill>
          <a:schemeClr val="accent5">
            <a:alpha val="50000"/>
            <a:hueOff val="0"/>
            <a:satOff val="0"/>
            <a:lumOff val="0"/>
            <a:alphaOff val="0"/>
          </a:schemeClr>
        </a:solidFill>
        <a:ln>
          <a:noFill/>
        </a:ln>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tx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Deep Learning</a:t>
          </a:r>
        </a:p>
      </dsp:txBody>
      <dsp:txXfrm>
        <a:off x="2956179" y="981247"/>
        <a:ext cx="1778622" cy="17785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4A5AB6-5FA4-450D-B70B-64712B9608F5}">
      <dsp:nvSpPr>
        <dsp:cNvPr id="0" name=""/>
        <dsp:cNvSpPr/>
      </dsp:nvSpPr>
      <dsp:spPr>
        <a:xfrm>
          <a:off x="398577" y="0"/>
          <a:ext cx="4517217" cy="2293697"/>
        </a:xfrm>
        <a:prstGeom prst="rightArrow">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7F35D10-B811-4677-939A-99A5B2E8F284}">
      <dsp:nvSpPr>
        <dsp:cNvPr id="0" name=""/>
        <dsp:cNvSpPr/>
      </dsp:nvSpPr>
      <dsp:spPr>
        <a:xfrm>
          <a:off x="291" y="688109"/>
          <a:ext cx="1630964" cy="917478"/>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UAV</a:t>
          </a:r>
        </a:p>
      </dsp:txBody>
      <dsp:txXfrm>
        <a:off x="45079" y="732897"/>
        <a:ext cx="1541388" cy="827902"/>
      </dsp:txXfrm>
    </dsp:sp>
    <dsp:sp modelId="{E2D7B657-2537-4149-80C6-6B26E6C523DF}">
      <dsp:nvSpPr>
        <dsp:cNvPr id="0" name=""/>
        <dsp:cNvSpPr/>
      </dsp:nvSpPr>
      <dsp:spPr>
        <a:xfrm>
          <a:off x="1841704" y="688109"/>
          <a:ext cx="1630964" cy="917478"/>
        </a:xfrm>
        <a:prstGeom prst="roundRect">
          <a:avLst/>
        </a:prstGeom>
        <a:solidFill>
          <a:schemeClr val="accent4">
            <a:hueOff val="-9556544"/>
            <a:satOff val="16937"/>
            <a:lumOff val="598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Green</a:t>
          </a:r>
        </a:p>
      </dsp:txBody>
      <dsp:txXfrm>
        <a:off x="1886492" y="732897"/>
        <a:ext cx="1541388" cy="827902"/>
      </dsp:txXfrm>
    </dsp:sp>
    <dsp:sp modelId="{8CD68C35-95D9-458A-BBC6-77BDFC241177}">
      <dsp:nvSpPr>
        <dsp:cNvPr id="0" name=""/>
        <dsp:cNvSpPr/>
      </dsp:nvSpPr>
      <dsp:spPr>
        <a:xfrm>
          <a:off x="3683116" y="688109"/>
          <a:ext cx="1630964" cy="917478"/>
        </a:xfrm>
        <a:prstGeom prst="roundRect">
          <a:avLst/>
        </a:prstGeom>
        <a:solidFill>
          <a:schemeClr val="accent4">
            <a:hueOff val="-19113089"/>
            <a:satOff val="33873"/>
            <a:lumOff val="1196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Yellow</a:t>
          </a:r>
        </a:p>
      </dsp:txBody>
      <dsp:txXfrm>
        <a:off x="3727904" y="732897"/>
        <a:ext cx="1541388" cy="8279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E9A03A-3C8C-4F66-B878-B1144ABDF4C8}">
      <dsp:nvSpPr>
        <dsp:cNvPr id="0" name=""/>
        <dsp:cNvSpPr/>
      </dsp:nvSpPr>
      <dsp:spPr>
        <a:xfrm rot="5400000">
          <a:off x="212158" y="1972449"/>
          <a:ext cx="631219" cy="1050335"/>
        </a:xfrm>
        <a:prstGeom prst="corner">
          <a:avLst>
            <a:gd name="adj1" fmla="val 16120"/>
            <a:gd name="adj2" fmla="val 1611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A662E65-040A-4D50-9E2D-0D16CADF19B6}">
      <dsp:nvSpPr>
        <dsp:cNvPr id="0" name=""/>
        <dsp:cNvSpPr/>
      </dsp:nvSpPr>
      <dsp:spPr>
        <a:xfrm>
          <a:off x="106792" y="2286273"/>
          <a:ext cx="948249" cy="831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Wheat</a:t>
          </a:r>
        </a:p>
      </dsp:txBody>
      <dsp:txXfrm>
        <a:off x="106792" y="2286273"/>
        <a:ext cx="948249" cy="831195"/>
      </dsp:txXfrm>
    </dsp:sp>
    <dsp:sp modelId="{14B8CF4D-C4AB-487F-9ABF-FFA1F864667E}">
      <dsp:nvSpPr>
        <dsp:cNvPr id="0" name=""/>
        <dsp:cNvSpPr/>
      </dsp:nvSpPr>
      <dsp:spPr>
        <a:xfrm>
          <a:off x="876126" y="1895122"/>
          <a:ext cx="178914" cy="178914"/>
        </a:xfrm>
        <a:prstGeom prst="triangle">
          <a:avLst>
            <a:gd name="adj" fmla="val 100000"/>
          </a:avLst>
        </a:prstGeom>
        <a:solidFill>
          <a:schemeClr val="accent4">
            <a:hueOff val="-1911309"/>
            <a:satOff val="3387"/>
            <a:lumOff val="1196"/>
            <a:alphaOff val="0"/>
          </a:schemeClr>
        </a:solidFill>
        <a:ln w="12700" cap="flat" cmpd="sng" algn="ctr">
          <a:solidFill>
            <a:schemeClr val="accent4">
              <a:hueOff val="-1911309"/>
              <a:satOff val="3387"/>
              <a:lumOff val="119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C25DFFE-28B7-4E70-8C74-47D5F6D8BAB4}">
      <dsp:nvSpPr>
        <dsp:cNvPr id="0" name=""/>
        <dsp:cNvSpPr/>
      </dsp:nvSpPr>
      <dsp:spPr>
        <a:xfrm rot="5400000">
          <a:off x="1373000" y="1685198"/>
          <a:ext cx="631219" cy="1050335"/>
        </a:xfrm>
        <a:prstGeom prst="corner">
          <a:avLst>
            <a:gd name="adj1" fmla="val 16120"/>
            <a:gd name="adj2" fmla="val 16110"/>
          </a:avLst>
        </a:prstGeom>
        <a:solidFill>
          <a:schemeClr val="accent4">
            <a:hueOff val="-3822618"/>
            <a:satOff val="6775"/>
            <a:lumOff val="2392"/>
            <a:alphaOff val="0"/>
          </a:schemeClr>
        </a:solidFill>
        <a:ln w="12700" cap="flat" cmpd="sng" algn="ctr">
          <a:solidFill>
            <a:schemeClr val="accent4">
              <a:hueOff val="-3822618"/>
              <a:satOff val="6775"/>
              <a:lumOff val="239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4EBAC1-FFC0-48AA-AA36-62DCCD15042E}">
      <dsp:nvSpPr>
        <dsp:cNvPr id="0" name=""/>
        <dsp:cNvSpPr/>
      </dsp:nvSpPr>
      <dsp:spPr>
        <a:xfrm>
          <a:off x="1267634" y="1999022"/>
          <a:ext cx="948249" cy="831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Insect</a:t>
          </a:r>
        </a:p>
      </dsp:txBody>
      <dsp:txXfrm>
        <a:off x="1267634" y="1999022"/>
        <a:ext cx="948249" cy="831195"/>
      </dsp:txXfrm>
    </dsp:sp>
    <dsp:sp modelId="{23EE4405-CF2C-4B6F-9561-49130D728936}">
      <dsp:nvSpPr>
        <dsp:cNvPr id="0" name=""/>
        <dsp:cNvSpPr/>
      </dsp:nvSpPr>
      <dsp:spPr>
        <a:xfrm>
          <a:off x="2036968" y="1607871"/>
          <a:ext cx="178914" cy="178914"/>
        </a:xfrm>
        <a:prstGeom prst="triangle">
          <a:avLst>
            <a:gd name="adj" fmla="val 100000"/>
          </a:avLst>
        </a:prstGeom>
        <a:solidFill>
          <a:schemeClr val="accent4">
            <a:hueOff val="-5733927"/>
            <a:satOff val="10162"/>
            <a:lumOff val="3588"/>
            <a:alphaOff val="0"/>
          </a:schemeClr>
        </a:solidFill>
        <a:ln w="12700" cap="flat" cmpd="sng" algn="ctr">
          <a:solidFill>
            <a:schemeClr val="accent4">
              <a:hueOff val="-5733927"/>
              <a:satOff val="10162"/>
              <a:lumOff val="358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A26591B-204F-4F76-88D9-9F3407445A64}">
      <dsp:nvSpPr>
        <dsp:cNvPr id="0" name=""/>
        <dsp:cNvSpPr/>
      </dsp:nvSpPr>
      <dsp:spPr>
        <a:xfrm rot="5400000">
          <a:off x="2533843" y="1397946"/>
          <a:ext cx="631219" cy="1050335"/>
        </a:xfrm>
        <a:prstGeom prst="corner">
          <a:avLst>
            <a:gd name="adj1" fmla="val 16120"/>
            <a:gd name="adj2" fmla="val 16110"/>
          </a:avLst>
        </a:prstGeom>
        <a:solidFill>
          <a:schemeClr val="accent4">
            <a:hueOff val="-7645236"/>
            <a:satOff val="13549"/>
            <a:lumOff val="4784"/>
            <a:alphaOff val="0"/>
          </a:schemeClr>
        </a:solidFill>
        <a:ln w="12700" cap="flat" cmpd="sng" algn="ctr">
          <a:solidFill>
            <a:schemeClr val="accent4">
              <a:hueOff val="-7645236"/>
              <a:satOff val="13549"/>
              <a:lumOff val="478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29077D-D852-487F-B3AD-F5E965873697}">
      <dsp:nvSpPr>
        <dsp:cNvPr id="0" name=""/>
        <dsp:cNvSpPr/>
      </dsp:nvSpPr>
      <dsp:spPr>
        <a:xfrm>
          <a:off x="2428476" y="1711770"/>
          <a:ext cx="948249" cy="831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Grass</a:t>
          </a:r>
        </a:p>
      </dsp:txBody>
      <dsp:txXfrm>
        <a:off x="2428476" y="1711770"/>
        <a:ext cx="948249" cy="831195"/>
      </dsp:txXfrm>
    </dsp:sp>
    <dsp:sp modelId="{2C388834-B1A2-4D0F-A531-16FF89F1A76C}">
      <dsp:nvSpPr>
        <dsp:cNvPr id="0" name=""/>
        <dsp:cNvSpPr/>
      </dsp:nvSpPr>
      <dsp:spPr>
        <a:xfrm>
          <a:off x="3197810" y="1320619"/>
          <a:ext cx="178914" cy="178914"/>
        </a:xfrm>
        <a:prstGeom prst="triangle">
          <a:avLst>
            <a:gd name="adj" fmla="val 100000"/>
          </a:avLst>
        </a:prstGeom>
        <a:solidFill>
          <a:schemeClr val="accent4">
            <a:hueOff val="-9556544"/>
            <a:satOff val="16937"/>
            <a:lumOff val="5980"/>
            <a:alphaOff val="0"/>
          </a:schemeClr>
        </a:solidFill>
        <a:ln w="12700" cap="flat" cmpd="sng" algn="ctr">
          <a:solidFill>
            <a:schemeClr val="accent4">
              <a:hueOff val="-9556544"/>
              <a:satOff val="16937"/>
              <a:lumOff val="598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A15761-6B65-4B9C-8263-B53A7D1E3E57}">
      <dsp:nvSpPr>
        <dsp:cNvPr id="0" name=""/>
        <dsp:cNvSpPr/>
      </dsp:nvSpPr>
      <dsp:spPr>
        <a:xfrm rot="5400000">
          <a:off x="3694685" y="1110695"/>
          <a:ext cx="631219" cy="1050335"/>
        </a:xfrm>
        <a:prstGeom prst="corner">
          <a:avLst>
            <a:gd name="adj1" fmla="val 16120"/>
            <a:gd name="adj2" fmla="val 16110"/>
          </a:avLst>
        </a:prstGeom>
        <a:solidFill>
          <a:schemeClr val="accent4">
            <a:hueOff val="-11467853"/>
            <a:satOff val="20324"/>
            <a:lumOff val="7176"/>
            <a:alphaOff val="0"/>
          </a:schemeClr>
        </a:solidFill>
        <a:ln w="12700" cap="flat" cmpd="sng" algn="ctr">
          <a:solidFill>
            <a:schemeClr val="accent4">
              <a:hueOff val="-11467853"/>
              <a:satOff val="20324"/>
              <a:lumOff val="717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1CA19DB-999A-4D8F-A2CC-641C3C085EB4}">
      <dsp:nvSpPr>
        <dsp:cNvPr id="0" name=""/>
        <dsp:cNvSpPr/>
      </dsp:nvSpPr>
      <dsp:spPr>
        <a:xfrm>
          <a:off x="3589318" y="1424519"/>
          <a:ext cx="948249" cy="831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Stalk</a:t>
          </a:r>
        </a:p>
      </dsp:txBody>
      <dsp:txXfrm>
        <a:off x="3589318" y="1424519"/>
        <a:ext cx="948249" cy="831195"/>
      </dsp:txXfrm>
    </dsp:sp>
    <dsp:sp modelId="{9F610123-AA74-4FA7-95FA-D2D5B4DC4C13}">
      <dsp:nvSpPr>
        <dsp:cNvPr id="0" name=""/>
        <dsp:cNvSpPr/>
      </dsp:nvSpPr>
      <dsp:spPr>
        <a:xfrm>
          <a:off x="4358653" y="1033368"/>
          <a:ext cx="178914" cy="178914"/>
        </a:xfrm>
        <a:prstGeom prst="triangle">
          <a:avLst>
            <a:gd name="adj" fmla="val 100000"/>
          </a:avLst>
        </a:prstGeom>
        <a:solidFill>
          <a:schemeClr val="accent4">
            <a:hueOff val="-13379162"/>
            <a:satOff val="23711"/>
            <a:lumOff val="8372"/>
            <a:alphaOff val="0"/>
          </a:schemeClr>
        </a:solidFill>
        <a:ln w="12700" cap="flat" cmpd="sng" algn="ctr">
          <a:solidFill>
            <a:schemeClr val="accent4">
              <a:hueOff val="-13379162"/>
              <a:satOff val="23711"/>
              <a:lumOff val="837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347139-942F-497F-A733-0C342ED67963}">
      <dsp:nvSpPr>
        <dsp:cNvPr id="0" name=""/>
        <dsp:cNvSpPr/>
      </dsp:nvSpPr>
      <dsp:spPr>
        <a:xfrm rot="5400000">
          <a:off x="4855527" y="823443"/>
          <a:ext cx="631219" cy="1050335"/>
        </a:xfrm>
        <a:prstGeom prst="corner">
          <a:avLst>
            <a:gd name="adj1" fmla="val 16120"/>
            <a:gd name="adj2" fmla="val 16110"/>
          </a:avLst>
        </a:prstGeom>
        <a:solidFill>
          <a:schemeClr val="accent4">
            <a:hueOff val="-15290471"/>
            <a:satOff val="27098"/>
            <a:lumOff val="9568"/>
            <a:alphaOff val="0"/>
          </a:schemeClr>
        </a:solidFill>
        <a:ln w="12700" cap="flat" cmpd="sng" algn="ctr">
          <a:solidFill>
            <a:schemeClr val="accent4">
              <a:hueOff val="-15290471"/>
              <a:satOff val="27098"/>
              <a:lumOff val="956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7DAC446-0F11-462C-88B8-9DE132EF103D}">
      <dsp:nvSpPr>
        <dsp:cNvPr id="0" name=""/>
        <dsp:cNvSpPr/>
      </dsp:nvSpPr>
      <dsp:spPr>
        <a:xfrm>
          <a:off x="4750160" y="1137267"/>
          <a:ext cx="948249" cy="831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Spikelet</a:t>
          </a:r>
        </a:p>
      </dsp:txBody>
      <dsp:txXfrm>
        <a:off x="4750160" y="1137267"/>
        <a:ext cx="948249" cy="831195"/>
      </dsp:txXfrm>
    </dsp:sp>
    <dsp:sp modelId="{8A52FE48-C8E8-4BFC-B3EC-F51368047F11}">
      <dsp:nvSpPr>
        <dsp:cNvPr id="0" name=""/>
        <dsp:cNvSpPr/>
      </dsp:nvSpPr>
      <dsp:spPr>
        <a:xfrm>
          <a:off x="5519495" y="746116"/>
          <a:ext cx="178914" cy="178914"/>
        </a:xfrm>
        <a:prstGeom prst="triangle">
          <a:avLst>
            <a:gd name="adj" fmla="val 100000"/>
          </a:avLst>
        </a:prstGeom>
        <a:solidFill>
          <a:schemeClr val="accent4">
            <a:hueOff val="-17201779"/>
            <a:satOff val="30486"/>
            <a:lumOff val="10764"/>
            <a:alphaOff val="0"/>
          </a:schemeClr>
        </a:solidFill>
        <a:ln w="12700" cap="flat" cmpd="sng" algn="ctr">
          <a:solidFill>
            <a:schemeClr val="accent4">
              <a:hueOff val="-17201779"/>
              <a:satOff val="30486"/>
              <a:lumOff val="1076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58C4F1-25E0-4620-9263-D8D139EEA4AD}">
      <dsp:nvSpPr>
        <dsp:cNvPr id="0" name=""/>
        <dsp:cNvSpPr/>
      </dsp:nvSpPr>
      <dsp:spPr>
        <a:xfrm rot="5400000">
          <a:off x="6016369" y="536192"/>
          <a:ext cx="631219" cy="1050335"/>
        </a:xfrm>
        <a:prstGeom prst="corner">
          <a:avLst>
            <a:gd name="adj1" fmla="val 16120"/>
            <a:gd name="adj2" fmla="val 16110"/>
          </a:avLst>
        </a:prstGeom>
        <a:solidFill>
          <a:schemeClr val="accent4">
            <a:hueOff val="-19113089"/>
            <a:satOff val="33873"/>
            <a:lumOff val="11960"/>
            <a:alphaOff val="0"/>
          </a:schemeClr>
        </a:solidFill>
        <a:ln w="12700" cap="flat" cmpd="sng" algn="ctr">
          <a:solidFill>
            <a:schemeClr val="accent4">
              <a:hueOff val="-19113089"/>
              <a:satOff val="33873"/>
              <a:lumOff val="1196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359939-760D-4AA3-AD89-E8DBBDBF3230}">
      <dsp:nvSpPr>
        <dsp:cNvPr id="0" name=""/>
        <dsp:cNvSpPr/>
      </dsp:nvSpPr>
      <dsp:spPr>
        <a:xfrm>
          <a:off x="5911003" y="850016"/>
          <a:ext cx="948249" cy="831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Awn</a:t>
          </a:r>
        </a:p>
      </dsp:txBody>
      <dsp:txXfrm>
        <a:off x="5911003" y="850016"/>
        <a:ext cx="948249" cy="83119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051BC6-D3F7-47EB-B5B7-075B83E021B8}">
      <dsp:nvSpPr>
        <dsp:cNvPr id="0" name=""/>
        <dsp:cNvSpPr/>
      </dsp:nvSpPr>
      <dsp:spPr>
        <a:xfrm>
          <a:off x="0" y="1503"/>
          <a:ext cx="1971413" cy="1008000"/>
        </a:xfrm>
        <a:prstGeom prst="rightArrow">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0000"/>
                <a:satMod val="120000"/>
                <a:lumMod val="99000"/>
              </a:schemeClr>
            </a:gs>
          </a:gsLst>
          <a:path path="circle">
            <a:fillToRect l="100000" t="100000" r="100000" b="100000"/>
          </a:path>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F8A7D016-A23F-480A-B900-60576F5ED64C}">
      <dsp:nvSpPr>
        <dsp:cNvPr id="0" name=""/>
        <dsp:cNvSpPr/>
      </dsp:nvSpPr>
      <dsp:spPr>
        <a:xfrm>
          <a:off x="70425" y="234771"/>
          <a:ext cx="1615249" cy="504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240" rIns="0" bIns="142240" numCol="1" spcCol="1270" anchor="ctr" anchorCtr="0">
          <a:noAutofit/>
        </a:bodyPr>
        <a:lstStyle/>
        <a:p>
          <a:pPr marL="0" lvl="0" indent="0" algn="ctr" defTabSz="622300">
            <a:lnSpc>
              <a:spcPct val="90000"/>
            </a:lnSpc>
            <a:spcBef>
              <a:spcPct val="0"/>
            </a:spcBef>
            <a:spcAft>
              <a:spcPct val="35000"/>
            </a:spcAft>
            <a:buNone/>
          </a:pPr>
          <a:r>
            <a:rPr lang="en-US" sz="1400" kern="1200" dirty="0"/>
            <a:t>Then</a:t>
          </a:r>
        </a:p>
      </dsp:txBody>
      <dsp:txXfrm>
        <a:off x="70425" y="234771"/>
        <a:ext cx="1615249" cy="504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DAFE04-2626-4A7D-8257-1251A49B5333}">
      <dsp:nvSpPr>
        <dsp:cNvPr id="0" name=""/>
        <dsp:cNvSpPr/>
      </dsp:nvSpPr>
      <dsp:spPr>
        <a:xfrm>
          <a:off x="0" y="203932"/>
          <a:ext cx="6437349" cy="725399"/>
        </a:xfrm>
        <a:prstGeom prst="roundRect">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0000"/>
                <a:satMod val="120000"/>
                <a:lumMod val="99000"/>
              </a:schemeClr>
            </a:gs>
          </a:gsLst>
          <a:path path="circle">
            <a:fillToRect l="100000" t="100000" r="100000" b="100000"/>
          </a:path>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latin typeface="Times New Roman" panose="02020603050405020304" pitchFamily="18" charset="0"/>
              <a:cs typeface="Times New Roman" panose="02020603050405020304" pitchFamily="18" charset="0"/>
            </a:rPr>
            <a:t>Recognition.</a:t>
          </a:r>
        </a:p>
      </dsp:txBody>
      <dsp:txXfrm>
        <a:off x="35411" y="239343"/>
        <a:ext cx="6366527" cy="654577"/>
      </dsp:txXfrm>
    </dsp:sp>
    <dsp:sp modelId="{F41D02D6-AB66-48F0-A1DB-2E8B64DEE9D9}">
      <dsp:nvSpPr>
        <dsp:cNvPr id="0" name=""/>
        <dsp:cNvSpPr/>
      </dsp:nvSpPr>
      <dsp:spPr>
        <a:xfrm>
          <a:off x="0" y="929332"/>
          <a:ext cx="6437349" cy="7219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386"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kern="1200" dirty="0">
              <a:latin typeface="Times New Roman" panose="02020603050405020304" pitchFamily="18" charset="0"/>
              <a:cs typeface="Times New Roman" panose="02020603050405020304" pitchFamily="18" charset="0"/>
            </a:rPr>
            <a:t>Our model will be trained to </a:t>
          </a:r>
          <a:r>
            <a:rPr lang="en-US" sz="2400" kern="1200" dirty="0">
              <a:solidFill>
                <a:schemeClr val="bg2">
                  <a:lumMod val="50000"/>
                </a:schemeClr>
              </a:solidFill>
              <a:latin typeface="Times New Roman" panose="02020603050405020304" pitchFamily="18" charset="0"/>
              <a:cs typeface="Times New Roman" panose="02020603050405020304" pitchFamily="18" charset="0"/>
            </a:rPr>
            <a:t>classify </a:t>
          </a:r>
          <a:r>
            <a:rPr lang="en-US" sz="2400" kern="1200" dirty="0">
              <a:solidFill>
                <a:schemeClr val="tx1"/>
              </a:solidFill>
              <a:latin typeface="Times New Roman" panose="02020603050405020304" pitchFamily="18" charset="0"/>
              <a:cs typeface="Times New Roman" panose="02020603050405020304" pitchFamily="18" charset="0"/>
            </a:rPr>
            <a:t>between</a:t>
          </a:r>
          <a:r>
            <a:rPr lang="en-US" sz="2400" kern="1200" dirty="0">
              <a:latin typeface="Times New Roman" panose="02020603050405020304" pitchFamily="18" charset="0"/>
              <a:cs typeface="Times New Roman" panose="02020603050405020304" pitchFamily="18" charset="0"/>
            </a:rPr>
            <a:t> the wild oat from the wheat in the early stage.</a:t>
          </a:r>
        </a:p>
      </dsp:txBody>
      <dsp:txXfrm>
        <a:off x="0" y="929332"/>
        <a:ext cx="6437349" cy="721912"/>
      </dsp:txXfrm>
    </dsp:sp>
    <dsp:sp modelId="{E2E83CED-4317-4419-9874-45C1392DF351}">
      <dsp:nvSpPr>
        <dsp:cNvPr id="0" name=""/>
        <dsp:cNvSpPr/>
      </dsp:nvSpPr>
      <dsp:spPr>
        <a:xfrm>
          <a:off x="0" y="1651245"/>
          <a:ext cx="6437349" cy="725399"/>
        </a:xfrm>
        <a:prstGeom prst="roundRect">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0000"/>
                <a:satMod val="120000"/>
                <a:lumMod val="99000"/>
              </a:schemeClr>
            </a:gs>
          </a:gsLst>
          <a:path path="circle">
            <a:fillToRect l="100000" t="100000" r="100000" b="100000"/>
          </a:path>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latin typeface="Times New Roman" panose="02020603050405020304" pitchFamily="18" charset="0"/>
              <a:cs typeface="Times New Roman" panose="02020603050405020304" pitchFamily="18" charset="0"/>
            </a:rPr>
            <a:t>Early Detection &amp; Classification.</a:t>
          </a:r>
        </a:p>
      </dsp:txBody>
      <dsp:txXfrm>
        <a:off x="35411" y="1686656"/>
        <a:ext cx="6366527" cy="654577"/>
      </dsp:txXfrm>
    </dsp:sp>
    <dsp:sp modelId="{D5F51D0D-A36A-4FB7-BBCC-4E4B50E4B32D}">
      <dsp:nvSpPr>
        <dsp:cNvPr id="0" name=""/>
        <dsp:cNvSpPr/>
      </dsp:nvSpPr>
      <dsp:spPr>
        <a:xfrm>
          <a:off x="0" y="2376645"/>
          <a:ext cx="6437349" cy="7219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4386"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kern="1200" dirty="0">
              <a:latin typeface="Times New Roman" panose="02020603050405020304" pitchFamily="18" charset="0"/>
              <a:cs typeface="Times New Roman" panose="02020603050405020304" pitchFamily="18" charset="0"/>
            </a:rPr>
            <a:t>Our system shall use </a:t>
          </a:r>
          <a:r>
            <a:rPr lang="en-US" sz="2400" kern="1200" dirty="0">
              <a:solidFill>
                <a:schemeClr val="bg2">
                  <a:lumMod val="50000"/>
                </a:schemeClr>
              </a:solidFill>
              <a:latin typeface="Times New Roman" panose="02020603050405020304" pitchFamily="18" charset="0"/>
              <a:cs typeface="Times New Roman" panose="02020603050405020304" pitchFamily="18" charset="0"/>
            </a:rPr>
            <a:t>real-time recorded detection.</a:t>
          </a:r>
          <a:endParaRPr lang="en-US" sz="2400" kern="1200" dirty="0">
            <a:latin typeface="Times New Roman" panose="02020603050405020304" pitchFamily="18" charset="0"/>
            <a:cs typeface="Times New Roman" panose="02020603050405020304" pitchFamily="18" charset="0"/>
          </a:endParaRPr>
        </a:p>
      </dsp:txBody>
      <dsp:txXfrm>
        <a:off x="0" y="2376645"/>
        <a:ext cx="6437349" cy="72191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9/2/quickstyle/3d8">
  <dgm:title val=""/>
  <dgm:desc val=""/>
  <dgm:catLst>
    <dgm:cat type="3D" pri="11800"/>
  </dgm:catLst>
  <dgm:scene3d>
    <a:camera prst="perspectiveHeroicExtremeRightFacing" zoom="82000">
      <a:rot lat="21300000" lon="20400000" rev="180000"/>
    </a:camera>
    <a:lightRig rig="morning" dir="t">
      <a:rot lat="0" lon="0" rev="20400000"/>
    </a:lightRig>
  </dgm:scene3d>
  <dgm:styleLbl name="node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0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60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635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152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conF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90500" prstMaterial="matte">
      <a:bevelT w="120650" h="38100"/>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solid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g>
</file>

<file path=ppt/media/image11.jpg>
</file>

<file path=ppt/media/image12.jpg>
</file>

<file path=ppt/media/image13.gif>
</file>

<file path=ppt/media/image14.gif>
</file>

<file path=ppt/media/image15.gif>
</file>

<file path=ppt/media/image16.gif>
</file>

<file path=ppt/media/image17.jpeg>
</file>

<file path=ppt/media/image18.jpg>
</file>

<file path=ppt/media/image19.jpg>
</file>

<file path=ppt/media/image2.jpe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jpeg>
</file>

<file path=ppt/media/image31.jpeg>
</file>

<file path=ppt/media/image32.gif>
</file>

<file path=ppt/media/image33.jpg>
</file>

<file path=ppt/media/image34.gif>
</file>

<file path=ppt/media/image4.png>
</file>

<file path=ppt/media/image5.jpeg>
</file>

<file path=ppt/media/image6.jpe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4B6BD9-D8EA-46F1-95D1-FC4E87032D3D}" type="datetimeFigureOut">
              <a:rPr lang="en-US" smtClean="0"/>
              <a:t>10/25/2020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139790-9753-4822-A8CA-14A9E14B7559}" type="slidenum">
              <a:rPr lang="en-US" smtClean="0"/>
              <a:t>‹#›</a:t>
            </a:fld>
            <a:endParaRPr lang="en-US"/>
          </a:p>
        </p:txBody>
      </p:sp>
    </p:spTree>
    <p:extLst>
      <p:ext uri="{BB962C8B-B14F-4D97-AF65-F5344CB8AC3E}">
        <p14:creationId xmlns:p14="http://schemas.microsoft.com/office/powerpoint/2010/main" val="12954329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139790-9753-4822-A8CA-14A9E14B7559}" type="slidenum">
              <a:rPr lang="en-US" smtClean="0"/>
              <a:t>2</a:t>
            </a:fld>
            <a:endParaRPr lang="en-US"/>
          </a:p>
        </p:txBody>
      </p:sp>
    </p:spTree>
    <p:extLst>
      <p:ext uri="{BB962C8B-B14F-4D97-AF65-F5344CB8AC3E}">
        <p14:creationId xmlns:p14="http://schemas.microsoft.com/office/powerpoint/2010/main" val="644985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139790-9753-4822-A8CA-14A9E14B7559}" type="slidenum">
              <a:rPr lang="en-US" smtClean="0"/>
              <a:t>4</a:t>
            </a:fld>
            <a:endParaRPr lang="en-US"/>
          </a:p>
        </p:txBody>
      </p:sp>
    </p:spTree>
    <p:extLst>
      <p:ext uri="{BB962C8B-B14F-4D97-AF65-F5344CB8AC3E}">
        <p14:creationId xmlns:p14="http://schemas.microsoft.com/office/powerpoint/2010/main" val="31005665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139790-9753-4822-A8CA-14A9E14B7559}" type="slidenum">
              <a:rPr lang="en-US" smtClean="0"/>
              <a:t>5</a:t>
            </a:fld>
            <a:endParaRPr lang="en-US"/>
          </a:p>
        </p:txBody>
      </p:sp>
    </p:spTree>
    <p:extLst>
      <p:ext uri="{BB962C8B-B14F-4D97-AF65-F5344CB8AC3E}">
        <p14:creationId xmlns:p14="http://schemas.microsoft.com/office/powerpoint/2010/main" val="1723883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1" u="sng" dirty="0"/>
              <a:t>Model Creation: </a:t>
            </a:r>
          </a:p>
          <a:p>
            <a:pPr marL="457200" lvl="1" indent="0">
              <a:buFontTx/>
              <a:buNone/>
            </a:pPr>
            <a:r>
              <a:rPr lang="en-US" b="0" u="none" dirty="0"/>
              <a:t>At the beginning we started by a dataset that is going to be trained on a machine to generate a model. When the model is fed enough, it’s going to be ready for the evaluation phase and to generate stats and analysis.</a:t>
            </a:r>
          </a:p>
          <a:p>
            <a:pPr marL="457200" lvl="1" indent="0">
              <a:buFontTx/>
              <a:buNone/>
            </a:pPr>
            <a:endParaRPr lang="en-US" b="0" u="none" dirty="0"/>
          </a:p>
          <a:p>
            <a:pPr marL="171450" lvl="0" indent="-171450">
              <a:buFontTx/>
              <a:buChar char="-"/>
            </a:pPr>
            <a:r>
              <a:rPr lang="en-US" b="1" u="sng" dirty="0"/>
              <a:t>System Overflow: </a:t>
            </a:r>
          </a:p>
          <a:p>
            <a:pPr marL="457200" lvl="1" indent="0">
              <a:buFontTx/>
              <a:buNone/>
            </a:pPr>
            <a:r>
              <a:rPr lang="en-US" b="0" u="none" dirty="0"/>
              <a:t>After our model becomes ready now we have to put it on a Raspberry Pi which is attached to a camera module. So our device will be ready to record videos of the field and sends them to the cloud for processing. Then the NN will start to detect the wild oat.</a:t>
            </a:r>
          </a:p>
          <a:p>
            <a:pPr marL="628650" lvl="1" indent="-171450">
              <a:buFontTx/>
              <a:buChar char="-"/>
            </a:pPr>
            <a:endParaRPr lang="en-US" b="0" u="none" dirty="0"/>
          </a:p>
          <a:p>
            <a:pPr marL="457200" lvl="1" indent="0">
              <a:buFontTx/>
              <a:buNone/>
            </a:pPr>
            <a:endParaRPr lang="en-US" b="0" u="none" dirty="0"/>
          </a:p>
          <a:p>
            <a:pPr marL="457200" lvl="1" indent="0">
              <a:buFontTx/>
              <a:buNone/>
            </a:pPr>
            <a:endParaRPr lang="en-US" b="0" u="none" dirty="0"/>
          </a:p>
          <a:p>
            <a:pPr marL="628650" lvl="1" indent="-171450">
              <a:buFontTx/>
              <a:buChar char="-"/>
            </a:pPr>
            <a:endParaRPr lang="en-US" b="0" u="none" dirty="0"/>
          </a:p>
          <a:p>
            <a:endParaRPr lang="en-US" dirty="0"/>
          </a:p>
        </p:txBody>
      </p:sp>
      <p:sp>
        <p:nvSpPr>
          <p:cNvPr id="4" name="Slide Number Placeholder 3"/>
          <p:cNvSpPr>
            <a:spLocks noGrp="1"/>
          </p:cNvSpPr>
          <p:nvPr>
            <p:ph type="sldNum" sz="quarter" idx="5"/>
          </p:nvPr>
        </p:nvSpPr>
        <p:spPr/>
        <p:txBody>
          <a:bodyPr/>
          <a:lstStyle/>
          <a:p>
            <a:fld id="{20139790-9753-4822-A8CA-14A9E14B7559}" type="slidenum">
              <a:rPr lang="en-US" smtClean="0"/>
              <a:t>7</a:t>
            </a:fld>
            <a:endParaRPr lang="en-US"/>
          </a:p>
        </p:txBody>
      </p:sp>
    </p:spTree>
    <p:extLst>
      <p:ext uri="{BB962C8B-B14F-4D97-AF65-F5344CB8AC3E}">
        <p14:creationId xmlns:p14="http://schemas.microsoft.com/office/powerpoint/2010/main" val="2529687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1" u="sng" dirty="0"/>
              <a:t>Dataset: </a:t>
            </a:r>
          </a:p>
          <a:p>
            <a:pPr marL="457200" lvl="1" indent="0">
              <a:buFontTx/>
              <a:buNone/>
            </a:pPr>
            <a:r>
              <a:rPr lang="en-US" b="0" u="none" dirty="0"/>
              <a:t>Our dataset, which is considered a challenge for us consists of 2 main classes wheat and wild oat which are non normalized images.</a:t>
            </a:r>
          </a:p>
          <a:p>
            <a:pPr marL="457200" lvl="1" indent="0">
              <a:buFontTx/>
              <a:buNone/>
            </a:pPr>
            <a:r>
              <a:rPr lang="en-US" b="0" u="none" dirty="0"/>
              <a:t>We already have a dataset for wheat but for wild oat we don’t have so one of our contributions is that we are going to build a dataset for the wild oat.</a:t>
            </a:r>
          </a:p>
          <a:p>
            <a:endParaRPr lang="en-US" dirty="0"/>
          </a:p>
        </p:txBody>
      </p:sp>
      <p:sp>
        <p:nvSpPr>
          <p:cNvPr id="4" name="Slide Number Placeholder 3"/>
          <p:cNvSpPr>
            <a:spLocks noGrp="1"/>
          </p:cNvSpPr>
          <p:nvPr>
            <p:ph type="sldNum" sz="quarter" idx="5"/>
          </p:nvPr>
        </p:nvSpPr>
        <p:spPr/>
        <p:txBody>
          <a:bodyPr/>
          <a:lstStyle/>
          <a:p>
            <a:fld id="{20139790-9753-4822-A8CA-14A9E14B7559}" type="slidenum">
              <a:rPr lang="en-US" smtClean="0"/>
              <a:t>8</a:t>
            </a:fld>
            <a:endParaRPr lang="en-US"/>
          </a:p>
        </p:txBody>
      </p:sp>
    </p:spTree>
    <p:extLst>
      <p:ext uri="{BB962C8B-B14F-4D97-AF65-F5344CB8AC3E}">
        <p14:creationId xmlns:p14="http://schemas.microsoft.com/office/powerpoint/2010/main" val="380611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1" u="sng" dirty="0"/>
              <a:t>Input: </a:t>
            </a:r>
          </a:p>
          <a:p>
            <a:pPr marL="0" indent="0">
              <a:buClr>
                <a:schemeClr val="bg2">
                  <a:lumMod val="50000"/>
                </a:schemeClr>
              </a:buClr>
              <a:buFont typeface="Wingdings" panose="05000000000000000000" pitchFamily="2" charset="2"/>
              <a:buNone/>
            </a:pPr>
            <a:r>
              <a:rPr lang="en-US" b="0" i="0" dirty="0">
                <a:effectLst/>
                <a:latin typeface="Times New Roman" panose="02020603050405020304" pitchFamily="18" charset="0"/>
                <a:cs typeface="Times New Roman" panose="02020603050405020304" pitchFamily="18" charset="0"/>
              </a:rPr>
              <a:t>         Our input will be through incoming frames from the camera module to the IBM Cloud data service.</a:t>
            </a:r>
            <a:endParaRPr lang="en-US"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0139790-9753-4822-A8CA-14A9E14B7559}" type="slidenum">
              <a:rPr lang="en-US" smtClean="0"/>
              <a:t>9</a:t>
            </a:fld>
            <a:endParaRPr lang="en-US"/>
          </a:p>
        </p:txBody>
      </p:sp>
    </p:spTree>
    <p:extLst>
      <p:ext uri="{BB962C8B-B14F-4D97-AF65-F5344CB8AC3E}">
        <p14:creationId xmlns:p14="http://schemas.microsoft.com/office/powerpoint/2010/main" val="2646274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1" u="sng" dirty="0"/>
              <a:t>Pre-Processing: </a:t>
            </a:r>
          </a:p>
          <a:p>
            <a:pPr marL="457200" lvl="1" indent="0">
              <a:buFontTx/>
              <a:buNone/>
            </a:pPr>
            <a:r>
              <a:rPr lang="en-US" b="0" u="none" dirty="0"/>
              <a:t>According to the paper “</a:t>
            </a:r>
            <a:r>
              <a:rPr lang="en-US" dirty="0">
                <a:latin typeface="Times New Roman" panose="02020603050405020304" pitchFamily="18" charset="0"/>
                <a:cs typeface="Times New Roman" panose="02020603050405020304" pitchFamily="18" charset="0"/>
              </a:rPr>
              <a:t>An Effective Data Normalization Strategy for Academic Datasets using Log Values," , it summarizes how normalized data will make the NN works better than with normal data.</a:t>
            </a:r>
            <a:endParaRPr lang="en-US" b="0" u="none" dirty="0"/>
          </a:p>
          <a:p>
            <a:endParaRPr lang="en-US" dirty="0"/>
          </a:p>
        </p:txBody>
      </p:sp>
      <p:sp>
        <p:nvSpPr>
          <p:cNvPr id="4" name="Slide Number Placeholder 3"/>
          <p:cNvSpPr>
            <a:spLocks noGrp="1"/>
          </p:cNvSpPr>
          <p:nvPr>
            <p:ph type="sldNum" sz="quarter" idx="5"/>
          </p:nvPr>
        </p:nvSpPr>
        <p:spPr/>
        <p:txBody>
          <a:bodyPr/>
          <a:lstStyle/>
          <a:p>
            <a:fld id="{20139790-9753-4822-A8CA-14A9E14B7559}" type="slidenum">
              <a:rPr lang="en-US" smtClean="0"/>
              <a:t>10</a:t>
            </a:fld>
            <a:endParaRPr lang="en-US"/>
          </a:p>
        </p:txBody>
      </p:sp>
    </p:spTree>
    <p:extLst>
      <p:ext uri="{BB962C8B-B14F-4D97-AF65-F5344CB8AC3E}">
        <p14:creationId xmlns:p14="http://schemas.microsoft.com/office/powerpoint/2010/main" val="3626643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1" u="sng" dirty="0"/>
              <a:t>Main Processing: </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b="0" u="none" dirty="0"/>
              <a:t>In </a:t>
            </a:r>
            <a:r>
              <a:rPr lang="en-US" b="0" u="none" dirty="0">
                <a:latin typeface="Times New Roman" panose="02020603050405020304" pitchFamily="18" charset="0"/>
                <a:cs typeface="Times New Roman" panose="02020603050405020304" pitchFamily="18" charset="0"/>
              </a:rPr>
              <a:t>t</a:t>
            </a:r>
            <a:r>
              <a:rPr lang="en-US" dirty="0">
                <a:latin typeface="Times New Roman" panose="02020603050405020304" pitchFamily="18" charset="0"/>
                <a:cs typeface="Times New Roman" panose="02020603050405020304" pitchFamily="18" charset="0"/>
              </a:rPr>
              <a:t>he main processing phase is where we train our model with the dataset images so it can detect our incoming frames using TensorFlow and </a:t>
            </a:r>
            <a:r>
              <a:rPr lang="en-US" dirty="0" err="1">
                <a:latin typeface="Times New Roman" panose="02020603050405020304" pitchFamily="18" charset="0"/>
                <a:cs typeface="Times New Roman" panose="02020603050405020304" pitchFamily="18" charset="0"/>
              </a:rPr>
              <a:t>Keras</a:t>
            </a:r>
            <a:r>
              <a:rPr lang="en-US" dirty="0">
                <a:latin typeface="Times New Roman" panose="02020603050405020304" pitchFamily="18" charset="0"/>
                <a:cs typeface="Times New Roman" panose="02020603050405020304" pitchFamily="18" charset="0"/>
              </a:rPr>
              <a:t> python libraries to use the Mask R-CNN for detection phase.</a:t>
            </a:r>
          </a:p>
          <a:p>
            <a:pPr marL="457200" lvl="1" indent="0">
              <a:buFontTx/>
              <a:buNone/>
            </a:pPr>
            <a:endParaRPr lang="en-US" b="0" u="none" dirty="0"/>
          </a:p>
          <a:p>
            <a:endParaRPr lang="en-US" dirty="0"/>
          </a:p>
        </p:txBody>
      </p:sp>
      <p:sp>
        <p:nvSpPr>
          <p:cNvPr id="4" name="Slide Number Placeholder 3"/>
          <p:cNvSpPr>
            <a:spLocks noGrp="1"/>
          </p:cNvSpPr>
          <p:nvPr>
            <p:ph type="sldNum" sz="quarter" idx="5"/>
          </p:nvPr>
        </p:nvSpPr>
        <p:spPr/>
        <p:txBody>
          <a:bodyPr/>
          <a:lstStyle/>
          <a:p>
            <a:fld id="{20139790-9753-4822-A8CA-14A9E14B7559}" type="slidenum">
              <a:rPr lang="en-US" smtClean="0"/>
              <a:t>11</a:t>
            </a:fld>
            <a:endParaRPr lang="en-US"/>
          </a:p>
        </p:txBody>
      </p:sp>
    </p:spTree>
    <p:extLst>
      <p:ext uri="{BB962C8B-B14F-4D97-AF65-F5344CB8AC3E}">
        <p14:creationId xmlns:p14="http://schemas.microsoft.com/office/powerpoint/2010/main" val="432277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1" u="sng" dirty="0"/>
              <a:t>Output:</a:t>
            </a:r>
          </a:p>
          <a:p>
            <a:pPr marL="285750" indent="-285750">
              <a:buClr>
                <a:schemeClr val="bg2">
                  <a:lumMod val="50000"/>
                </a:schemeClr>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output of our system will end in one of the two ways either,</a:t>
            </a:r>
          </a:p>
          <a:p>
            <a:pPr>
              <a:buClr>
                <a:schemeClr val="bg2">
                  <a:lumMod val="50000"/>
                </a:schemeClr>
              </a:buClr>
            </a:pPr>
            <a:endParaRPr lang="en-US" dirty="0">
              <a:latin typeface="Times New Roman" panose="02020603050405020304" pitchFamily="18" charset="0"/>
              <a:cs typeface="Times New Roman" panose="02020603050405020304" pitchFamily="18" charset="0"/>
            </a:endParaRPr>
          </a:p>
          <a:p>
            <a:pPr marL="914400" lvl="2" indent="0">
              <a:buClr>
                <a:schemeClr val="bg2">
                  <a:lumMod val="50000"/>
                </a:schemeClr>
              </a:buClr>
              <a:buFont typeface="Wingdings" panose="05000000000000000000" pitchFamily="2" charset="2"/>
              <a:buNone/>
            </a:pPr>
            <a:r>
              <a:rPr lang="en-US" dirty="0">
                <a:latin typeface="Times New Roman" panose="02020603050405020304" pitchFamily="18" charset="0"/>
                <a:cs typeface="Times New Roman" panose="02020603050405020304" pitchFamily="18" charset="0"/>
              </a:rPr>
              <a:t>Our system doesn't detect a wild oat and continue capturing videos of the filed.</a:t>
            </a:r>
          </a:p>
          <a:p>
            <a:pPr marL="1200150" lvl="2" indent="-285750">
              <a:buClr>
                <a:schemeClr val="bg2">
                  <a:lumMod val="50000"/>
                </a:schemeClr>
              </a:buClr>
              <a:buFont typeface="Wingdings" panose="05000000000000000000" pitchFamily="2" charset="2"/>
              <a:buChar char="ü"/>
            </a:pPr>
            <a:endParaRPr lang="en-US" dirty="0">
              <a:latin typeface="Times New Roman" panose="02020603050405020304" pitchFamily="18" charset="0"/>
              <a:cs typeface="Times New Roman" panose="02020603050405020304" pitchFamily="18" charset="0"/>
            </a:endParaRPr>
          </a:p>
          <a:p>
            <a:pPr marL="914400" lvl="2" indent="0">
              <a:buClr>
                <a:schemeClr val="bg2">
                  <a:lumMod val="50000"/>
                </a:schemeClr>
              </a:buClr>
              <a:buFont typeface="Wingdings" panose="05000000000000000000" pitchFamily="2" charset="2"/>
              <a:buNone/>
            </a:pPr>
            <a:r>
              <a:rPr lang="en-US" dirty="0">
                <a:latin typeface="Times New Roman" panose="02020603050405020304" pitchFamily="18" charset="0"/>
                <a:cs typeface="Times New Roman" panose="02020603050405020304" pitchFamily="18" charset="0"/>
              </a:rPr>
              <a:t>Our system detects a wild oat, then it will send a notification to the mobile app that their is a wild oat and the buzzer, which is connected to the Raspberry Pi will rings to tell him that there is a wild oat here and he should remove it.</a:t>
            </a:r>
          </a:p>
          <a:p>
            <a:endParaRPr lang="en-US" dirty="0"/>
          </a:p>
        </p:txBody>
      </p:sp>
      <p:sp>
        <p:nvSpPr>
          <p:cNvPr id="4" name="Slide Number Placeholder 3"/>
          <p:cNvSpPr>
            <a:spLocks noGrp="1"/>
          </p:cNvSpPr>
          <p:nvPr>
            <p:ph type="sldNum" sz="quarter" idx="5"/>
          </p:nvPr>
        </p:nvSpPr>
        <p:spPr/>
        <p:txBody>
          <a:bodyPr/>
          <a:lstStyle/>
          <a:p>
            <a:fld id="{20139790-9753-4822-A8CA-14A9E14B7559}" type="slidenum">
              <a:rPr lang="en-US" smtClean="0"/>
              <a:t>12</a:t>
            </a:fld>
            <a:endParaRPr lang="en-US"/>
          </a:p>
        </p:txBody>
      </p:sp>
    </p:spTree>
    <p:extLst>
      <p:ext uri="{BB962C8B-B14F-4D97-AF65-F5344CB8AC3E}">
        <p14:creationId xmlns:p14="http://schemas.microsoft.com/office/powerpoint/2010/main" val="918033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B04FC383-A7EF-484C-8434-36E15A61816D}" type="datetime1">
              <a:rPr lang="en-US" smtClean="0"/>
              <a:t>10/25/2020</a:t>
            </a:fld>
            <a:endParaRPr lang="en-US" dirty="0"/>
          </a:p>
        </p:txBody>
      </p:sp>
      <p:sp>
        <p:nvSpPr>
          <p:cNvPr id="5" name="Footer Placeholder 4"/>
          <p:cNvSpPr>
            <a:spLocks noGrp="1"/>
          </p:cNvSpPr>
          <p:nvPr>
            <p:ph type="ftr" sz="quarter" idx="11"/>
          </p:nvPr>
        </p:nvSpPr>
        <p:spPr>
          <a:xfrm>
            <a:off x="4032210" y="6442524"/>
            <a:ext cx="4114800" cy="365125"/>
          </a:xfrm>
          <a:prstGeom prst="rect">
            <a:avLst/>
          </a:prstGeom>
        </p:spPr>
        <p:txBody>
          <a:bodyPr/>
          <a:lstStyle>
            <a:lvl1pPr algn="ctr">
              <a:defRPr/>
            </a:lvl1pPr>
          </a:lstStyle>
          <a:p>
            <a:r>
              <a:rPr lang="en-US"/>
              <a:t>Wild Oat Detection</a:t>
            </a:r>
            <a:endParaRPr lang="en-US" dirty="0"/>
          </a:p>
        </p:txBody>
      </p:sp>
      <p:sp>
        <p:nvSpPr>
          <p:cNvPr id="6" name="Slide Number Placeholder 5"/>
          <p:cNvSpPr>
            <a:spLocks noGrp="1"/>
          </p:cNvSpPr>
          <p:nvPr>
            <p:ph type="sldNum" sz="quarter" idx="12"/>
          </p:nvPr>
        </p:nvSpPr>
        <p:spPr>
          <a:xfrm>
            <a:off x="466432" y="6442524"/>
            <a:ext cx="2755378" cy="365125"/>
          </a:xfrm>
          <a:prstGeom prst="rect">
            <a:avLst/>
          </a:prstGeom>
        </p:spPr>
        <p:txBody>
          <a:bodyPr anchor="ctr"/>
          <a:lstStyle>
            <a:lvl1pPr algn="l">
              <a:defRPr sz="1200"/>
            </a:lvl1pPr>
          </a:lstStyle>
          <a:p>
            <a:fld id="{3A98EE3D-8CD1-4C3F-BD1C-C98C9596463C}" type="slidenum">
              <a:rPr lang="en-US" smtClean="0"/>
              <a:t>‹#›</a:t>
            </a:fld>
            <a:endParaRPr lang="en-US" dirty="0"/>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a:prstGeom prst="rect">
            <a:avLst/>
          </a:prstGeo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a:prstGeom prst="rect">
            <a:avLst/>
          </a:prstGeo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49555553"/>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933700" y="568345"/>
            <a:ext cx="8770571" cy="1560716"/>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2933700" y="2438400"/>
            <a:ext cx="8770571" cy="365150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B98986-ACF1-45C0-BCAC-44F97374960B}" type="datetime1">
              <a:rPr lang="en-US" smtClean="0"/>
              <a:t>10/25/2020</a:t>
            </a:fld>
            <a:endParaRPr lang="en-US" dirty="0"/>
          </a:p>
        </p:txBody>
      </p:sp>
      <p:sp>
        <p:nvSpPr>
          <p:cNvPr id="5" name="Footer Placeholder 4"/>
          <p:cNvSpPr>
            <a:spLocks noGrp="1"/>
          </p:cNvSpPr>
          <p:nvPr>
            <p:ph type="ftr" sz="quarter" idx="11"/>
          </p:nvPr>
        </p:nvSpPr>
        <p:spPr>
          <a:xfrm>
            <a:off x="996833" y="6389275"/>
            <a:ext cx="5667375" cy="365125"/>
          </a:xfrm>
          <a:prstGeom prst="rect">
            <a:avLst/>
          </a:prstGeom>
        </p:spPr>
        <p:txBody>
          <a:bodyPr/>
          <a:lstStyle/>
          <a:p>
            <a:r>
              <a:rPr lang="en-US"/>
              <a:t>Wild Oat Detection</a:t>
            </a:r>
            <a:endParaRPr lang="en-US" dirty="0"/>
          </a:p>
        </p:txBody>
      </p:sp>
      <p:sp>
        <p:nvSpPr>
          <p:cNvPr id="6" name="Slide Number Placeholder 5"/>
          <p:cNvSpPr>
            <a:spLocks noGrp="1"/>
          </p:cNvSpPr>
          <p:nvPr>
            <p:ph type="sldNum" sz="quarter" idx="12"/>
          </p:nvPr>
        </p:nvSpPr>
        <p:spPr>
          <a:xfrm>
            <a:off x="10280943" y="6389275"/>
            <a:ext cx="1554610" cy="365126"/>
          </a:xfrm>
          <a:prstGeom prst="rect">
            <a:avLst/>
          </a:prstGeo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94751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35B3B542-2426-426B-84C6-B0467CCB7FA5}" type="datetime1">
              <a:rPr lang="en-US" smtClean="0"/>
              <a:t>10/25/2020</a:t>
            </a:fld>
            <a:endParaRPr lang="en-US" dirty="0"/>
          </a:p>
        </p:txBody>
      </p:sp>
      <p:sp>
        <p:nvSpPr>
          <p:cNvPr id="5" name="Footer Placeholder 4"/>
          <p:cNvSpPr>
            <a:spLocks noGrp="1"/>
          </p:cNvSpPr>
          <p:nvPr>
            <p:ph type="ftr" sz="quarter" idx="11"/>
          </p:nvPr>
        </p:nvSpPr>
        <p:spPr>
          <a:xfrm>
            <a:off x="2933699" y="6296615"/>
            <a:ext cx="5959577" cy="365125"/>
          </a:xfrm>
          <a:prstGeom prst="rect">
            <a:avLst/>
          </a:prstGeom>
        </p:spPr>
        <p:txBody>
          <a:bodyPr/>
          <a:lstStyle/>
          <a:p>
            <a:r>
              <a:rPr lang="en-US"/>
              <a:t>Wild Oat Detection</a:t>
            </a:r>
            <a:endParaRPr lang="en-US" dirty="0"/>
          </a:p>
        </p:txBody>
      </p:sp>
      <p:sp>
        <p:nvSpPr>
          <p:cNvPr id="6" name="Slide Number Placeholder 5"/>
          <p:cNvSpPr>
            <a:spLocks noGrp="1"/>
          </p:cNvSpPr>
          <p:nvPr>
            <p:ph type="sldNum" sz="quarter" idx="12"/>
          </p:nvPr>
        </p:nvSpPr>
        <p:spPr>
          <a:xfrm rot="5400000">
            <a:off x="8734643" y="2853201"/>
            <a:ext cx="5383267" cy="604269"/>
          </a:xfrm>
          <a:prstGeom prst="rect">
            <a:avLst/>
          </a:prstGeom>
        </p:spPr>
        <p:txBody>
          <a:bodyPr/>
          <a:lstStyle>
            <a:lvl1pPr algn="l">
              <a:defRPr/>
            </a:lvl1pPr>
          </a:lstStyle>
          <a:p>
            <a:fld id="{3A98EE3D-8CD1-4C3F-BD1C-C98C9596463C}" type="slidenum">
              <a:rPr lang="en-US" smtClean="0"/>
              <a:t>‹#›</a:t>
            </a:fld>
            <a:endParaRPr lang="en-US" dirty="0"/>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7011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70693" y="1769540"/>
            <a:ext cx="9440034" cy="1828801"/>
          </a:xfrm>
          <a:prstGeom prst="rect">
            <a:avLst/>
          </a:prstGeom>
        </p:spPr>
        <p:txBody>
          <a:bodyPr anchor="b">
            <a:normAutofit/>
          </a:bodyPr>
          <a:lstStyle>
            <a:lvl1pPr algn="ctr">
              <a:defRPr sz="5400"/>
            </a:lvl1pPr>
          </a:lstStyle>
          <a:p>
            <a:r>
              <a:rPr lang="en-US" dirty="0"/>
              <a:t>Wild Oat Detection.</a:t>
            </a:r>
          </a:p>
        </p:txBody>
      </p:sp>
      <p:sp>
        <p:nvSpPr>
          <p:cNvPr id="4" name="Date Placeholder 3"/>
          <p:cNvSpPr>
            <a:spLocks noGrp="1"/>
          </p:cNvSpPr>
          <p:nvPr>
            <p:ph type="dt" sz="half" idx="10"/>
          </p:nvPr>
        </p:nvSpPr>
        <p:spPr/>
        <p:txBody>
          <a:bodyPr/>
          <a:lstStyle/>
          <a:p>
            <a:fld id="{80DD9537-A340-4D92-9E6B-9A6BC3ADB380}" type="datetime1">
              <a:rPr lang="en-US" smtClean="0"/>
              <a:t>10/25/2020</a:t>
            </a:fld>
            <a:endParaRPr lang="en-US" dirty="0"/>
          </a:p>
        </p:txBody>
      </p:sp>
      <p:sp>
        <p:nvSpPr>
          <p:cNvPr id="5" name="Footer Placeholder 4"/>
          <p:cNvSpPr>
            <a:spLocks noGrp="1"/>
          </p:cNvSpPr>
          <p:nvPr>
            <p:ph type="ftr" sz="quarter" idx="11"/>
          </p:nvPr>
        </p:nvSpPr>
        <p:spPr>
          <a:xfrm>
            <a:off x="996833" y="6389275"/>
            <a:ext cx="5667375" cy="365125"/>
          </a:xfrm>
          <a:prstGeom prst="rect">
            <a:avLst/>
          </a:prstGeom>
        </p:spPr>
        <p:txBody>
          <a:bodyPr/>
          <a:lstStyle/>
          <a:p>
            <a:pPr algn="ctr"/>
            <a:r>
              <a:rPr lang="en-US"/>
              <a:t>Wild Oat Detection</a:t>
            </a:r>
            <a:endParaRPr lang="en-US" dirty="0"/>
          </a:p>
        </p:txBody>
      </p:sp>
      <p:sp>
        <p:nvSpPr>
          <p:cNvPr id="6" name="Slide Number Placeholder 5"/>
          <p:cNvSpPr>
            <a:spLocks noGrp="1"/>
          </p:cNvSpPr>
          <p:nvPr>
            <p:ph type="sldNum" sz="quarter" idx="12"/>
          </p:nvPr>
        </p:nvSpPr>
        <p:spPr>
          <a:xfrm>
            <a:off x="10280943" y="6389275"/>
            <a:ext cx="1554610" cy="365126"/>
          </a:xfrm>
          <a:prstGeom prst="rect">
            <a:avLst/>
          </a:prstGeom>
        </p:spPr>
        <p:txBody>
          <a:bodyPr/>
          <a:lstStyle/>
          <a:p>
            <a:fld id="{3A98EE3D-8CD1-4C3F-BD1C-C98C9596463C}" type="slidenum">
              <a:rPr lang="en-US" smtClean="0"/>
              <a:pPr/>
              <a:t>‹#›</a:t>
            </a:fld>
            <a:endParaRPr lang="en-US" dirty="0"/>
          </a:p>
        </p:txBody>
      </p:sp>
      <p:pic>
        <p:nvPicPr>
          <p:cNvPr id="8" name="Picture 7">
            <a:extLst>
              <a:ext uri="{FF2B5EF4-FFF2-40B4-BE49-F238E27FC236}">
                <a16:creationId xmlns:a16="http://schemas.microsoft.com/office/drawing/2014/main" id="{7959DA44-EE9C-4E12-BC49-F809A03E933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315680" y="200752"/>
            <a:ext cx="2990094" cy="886970"/>
          </a:xfrm>
          <a:prstGeom prst="rect">
            <a:avLst/>
          </a:prstGeom>
        </p:spPr>
      </p:pic>
    </p:spTree>
    <p:extLst>
      <p:ext uri="{BB962C8B-B14F-4D97-AF65-F5344CB8AC3E}">
        <p14:creationId xmlns:p14="http://schemas.microsoft.com/office/powerpoint/2010/main" val="2680736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652E-9528-4A51-B36A-E9E6B425F3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2F97DE-1787-4DEA-BFCE-5B5DDA8D92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EB2FB5D-113A-4619-9045-0547FBE8626C}"/>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5" name="Footer Placeholder 4">
            <a:extLst>
              <a:ext uri="{FF2B5EF4-FFF2-40B4-BE49-F238E27FC236}">
                <a16:creationId xmlns:a16="http://schemas.microsoft.com/office/drawing/2014/main" id="{EF466D50-FA47-4809-976F-45025F9D6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88E12B-7395-4FC8-896E-022D56A6E81D}"/>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4381279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54DE9-E675-457E-B763-6BE9A4A91C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1D88C-4A23-4721-BD0D-D6905838210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1C25ED-636E-4DBB-9D2E-16618106C435}"/>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5" name="Footer Placeholder 4">
            <a:extLst>
              <a:ext uri="{FF2B5EF4-FFF2-40B4-BE49-F238E27FC236}">
                <a16:creationId xmlns:a16="http://schemas.microsoft.com/office/drawing/2014/main" id="{64C8DEE5-3297-4E63-8C1A-5665F58ADD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2DE28B-E159-4F1D-8996-7BAB8526BC3E}"/>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25114825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BB4C2-BB51-4639-9D14-2E1B092348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69353A-728C-4C7C-B1B7-B03D0691B9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4BF0BC-C1A0-430A-A1A8-28FB05880926}"/>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5" name="Footer Placeholder 4">
            <a:extLst>
              <a:ext uri="{FF2B5EF4-FFF2-40B4-BE49-F238E27FC236}">
                <a16:creationId xmlns:a16="http://schemas.microsoft.com/office/drawing/2014/main" id="{01C8D26B-6077-4A43-A9CB-6FAB20B315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7CAD7B-B957-4A83-AB7F-6CC92F21415C}"/>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17481092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3B858-D49E-4BED-B851-572077231F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06EBCF-D5EB-451A-9001-1560A258DB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436C512-723C-444B-BECA-C8FF48BBEAC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AAE51C-AF99-47C7-9E9B-42E11F9F81AF}"/>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6" name="Footer Placeholder 5">
            <a:extLst>
              <a:ext uri="{FF2B5EF4-FFF2-40B4-BE49-F238E27FC236}">
                <a16:creationId xmlns:a16="http://schemas.microsoft.com/office/drawing/2014/main" id="{3F8998DC-7316-4326-A036-565EB53386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0D47C7-5B4C-49CA-9735-10265BEAC509}"/>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22364322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6AC1F-52B6-4DD5-B075-82EB2C7664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D69649-51CD-4031-ABAD-9FC0BF61FE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036930E-A5BC-44A9-9738-A9E6308E88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0EE55C-DF50-47E7-9220-DA49003B97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88B875-8602-4D8E-90AF-7B4A63CA31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6489DC-5E4B-49D9-8263-D5A815CF85C3}"/>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8" name="Footer Placeholder 7">
            <a:extLst>
              <a:ext uri="{FF2B5EF4-FFF2-40B4-BE49-F238E27FC236}">
                <a16:creationId xmlns:a16="http://schemas.microsoft.com/office/drawing/2014/main" id="{DFBF4277-E412-48D2-993D-EAE255D69F9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A90BB00-DF73-4C39-8560-8B3E7A43C148}"/>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15316491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8D34F-7D1E-479D-B3E5-6C9FF81FDC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85FB40-673C-4515-9FC0-AB23A0D19657}"/>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4" name="Footer Placeholder 3">
            <a:extLst>
              <a:ext uri="{FF2B5EF4-FFF2-40B4-BE49-F238E27FC236}">
                <a16:creationId xmlns:a16="http://schemas.microsoft.com/office/drawing/2014/main" id="{F641E4CB-D830-4AC6-8890-60F313E056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3DAC1A-4A2B-4038-B95E-18ADA50DAC11}"/>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41928517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390153-5BC8-4023-ABDE-3660D82589C5}"/>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3" name="Footer Placeholder 2">
            <a:extLst>
              <a:ext uri="{FF2B5EF4-FFF2-40B4-BE49-F238E27FC236}">
                <a16:creationId xmlns:a16="http://schemas.microsoft.com/office/drawing/2014/main" id="{1F891820-0168-4032-8788-A63F49A59A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ED8145E-295E-4CAC-86DE-F0C5CE9D1D2D}"/>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2471495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933700" y="568345"/>
            <a:ext cx="8770571" cy="1560716"/>
          </a:xfrm>
          <a:prstGeom prst="rect">
            <a:avLst/>
          </a:prstGeom>
        </p:spPr>
        <p:txBody>
          <a:bodyPr/>
          <a:lstStyle/>
          <a:p>
            <a:r>
              <a:rPr lang="en-US" dirty="0"/>
              <a:t>Click to edit Master title style</a:t>
            </a:r>
          </a:p>
        </p:txBody>
      </p:sp>
      <p:sp>
        <p:nvSpPr>
          <p:cNvPr id="4" name="Date Placeholder 3"/>
          <p:cNvSpPr>
            <a:spLocks noGrp="1"/>
          </p:cNvSpPr>
          <p:nvPr>
            <p:ph type="dt" sz="half" idx="10"/>
          </p:nvPr>
        </p:nvSpPr>
        <p:spPr/>
        <p:txBody>
          <a:bodyPr/>
          <a:lstStyle/>
          <a:p>
            <a:fld id="{70314C66-D8D4-47FB-B151-D0143B53B11A}" type="datetime1">
              <a:rPr lang="en-US" smtClean="0"/>
              <a:t>10/25/2020</a:t>
            </a:fld>
            <a:endParaRPr lang="en-US" dirty="0"/>
          </a:p>
        </p:txBody>
      </p:sp>
      <p:sp>
        <p:nvSpPr>
          <p:cNvPr id="5" name="Footer Placeholder 4"/>
          <p:cNvSpPr>
            <a:spLocks noGrp="1"/>
          </p:cNvSpPr>
          <p:nvPr>
            <p:ph type="ftr" sz="quarter" idx="11"/>
          </p:nvPr>
        </p:nvSpPr>
        <p:spPr>
          <a:xfrm>
            <a:off x="996833" y="6389275"/>
            <a:ext cx="5667375" cy="365125"/>
          </a:xfrm>
          <a:prstGeom prst="rect">
            <a:avLst/>
          </a:prstGeom>
        </p:spPr>
        <p:txBody>
          <a:bodyPr/>
          <a:lstStyle/>
          <a:p>
            <a:r>
              <a:rPr lang="en-US"/>
              <a:t>Wild Oat Detection</a:t>
            </a:r>
            <a:endParaRPr lang="en-US" dirty="0"/>
          </a:p>
        </p:txBody>
      </p:sp>
      <p:sp>
        <p:nvSpPr>
          <p:cNvPr id="6" name="Slide Number Placeholder 5"/>
          <p:cNvSpPr>
            <a:spLocks noGrp="1"/>
          </p:cNvSpPr>
          <p:nvPr>
            <p:ph type="sldNum" sz="quarter" idx="12"/>
          </p:nvPr>
        </p:nvSpPr>
        <p:spPr>
          <a:xfrm>
            <a:off x="10280943" y="6389275"/>
            <a:ext cx="1554610" cy="365126"/>
          </a:xfrm>
          <a:prstGeom prst="rect">
            <a:avLst/>
          </a:prstGeo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2009052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1BDA-A8D1-459B-933E-1CCAB4B060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7E7ABDB-0B19-4AD4-B089-A562D5C414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6CD9644-0A9B-4132-90E2-F17FA8B6E7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BFDC85-843A-4703-8EDD-A710302BCD2E}"/>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6" name="Footer Placeholder 5">
            <a:extLst>
              <a:ext uri="{FF2B5EF4-FFF2-40B4-BE49-F238E27FC236}">
                <a16:creationId xmlns:a16="http://schemas.microsoft.com/office/drawing/2014/main" id="{D4BC97E8-904A-47AB-964F-732771C2BA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E61BE5-61FD-42BF-ACC2-33D4135B8EB1}"/>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28461340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11D48-26B2-4780-AEB1-6685DD1F15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193E13C-2F69-4ED7-8328-E35A35C8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BD90127-0C68-4063-8E16-6612825E40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A9B3D9-417A-470B-94F9-96B65D096C27}"/>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6" name="Footer Placeholder 5">
            <a:extLst>
              <a:ext uri="{FF2B5EF4-FFF2-40B4-BE49-F238E27FC236}">
                <a16:creationId xmlns:a16="http://schemas.microsoft.com/office/drawing/2014/main" id="{D1991650-E149-4781-BC66-66AAD7BCD9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7C73C5-9FFA-4E98-8C27-A10A6DA6F02F}"/>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26149633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175B5-F082-4DC2-B30B-94F5AD8C0BA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D4D0625-4DEE-442A-A27B-110EB15A6CD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C1AF66-95E9-4AAD-BE22-0ED0D260CD7A}"/>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5" name="Footer Placeholder 4">
            <a:extLst>
              <a:ext uri="{FF2B5EF4-FFF2-40B4-BE49-F238E27FC236}">
                <a16:creationId xmlns:a16="http://schemas.microsoft.com/office/drawing/2014/main" id="{35963416-3C38-4F90-9C6F-68F5D5072F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DEB26B-9C96-4B02-A2B0-6BB9B8F4F66C}"/>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40479790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DC69C8-B7F5-44B7-BA69-8DDBE2B157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7E3A8A-3E44-4F1E-BA58-B42CDA79E4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02EFE3-71F0-4898-B1F3-8CBC4F71AD22}"/>
              </a:ext>
            </a:extLst>
          </p:cNvPr>
          <p:cNvSpPr>
            <a:spLocks noGrp="1"/>
          </p:cNvSpPr>
          <p:nvPr>
            <p:ph type="dt" sz="half" idx="10"/>
          </p:nvPr>
        </p:nvSpPr>
        <p:spPr/>
        <p:txBody>
          <a:bodyPr/>
          <a:lstStyle/>
          <a:p>
            <a:fld id="{9BDA2B8F-A625-4ACE-836A-BD55A564577F}" type="datetimeFigureOut">
              <a:rPr lang="en-US" smtClean="0"/>
              <a:t>10/25/2020</a:t>
            </a:fld>
            <a:endParaRPr lang="en-US"/>
          </a:p>
        </p:txBody>
      </p:sp>
      <p:sp>
        <p:nvSpPr>
          <p:cNvPr id="5" name="Footer Placeholder 4">
            <a:extLst>
              <a:ext uri="{FF2B5EF4-FFF2-40B4-BE49-F238E27FC236}">
                <a16:creationId xmlns:a16="http://schemas.microsoft.com/office/drawing/2014/main" id="{F46FC396-61A6-445D-939F-4EACD6F602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445C69-04B3-418F-93FF-A1ED977E5A32}"/>
              </a:ext>
            </a:extLst>
          </p:cNvPr>
          <p:cNvSpPr>
            <a:spLocks noGrp="1"/>
          </p:cNvSpPr>
          <p:nvPr>
            <p:ph type="sldNum" sz="quarter" idx="12"/>
          </p:nvPr>
        </p:nvSpPr>
        <p:spPr/>
        <p:txBody>
          <a:bodyPr/>
          <a:lstStyle/>
          <a:p>
            <a:fld id="{9EEEBCD6-C05E-48F4-BF47-7881721968BE}" type="slidenum">
              <a:rPr lang="en-US" smtClean="0"/>
              <a:t>‹#›</a:t>
            </a:fld>
            <a:endParaRPr lang="en-US"/>
          </a:p>
        </p:txBody>
      </p:sp>
    </p:spTree>
    <p:extLst>
      <p:ext uri="{BB962C8B-B14F-4D97-AF65-F5344CB8AC3E}">
        <p14:creationId xmlns:p14="http://schemas.microsoft.com/office/powerpoint/2010/main" val="790057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21422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720B1127-60A3-49B0-B055-26A883DE5C53}" type="datetime1">
              <a:rPr lang="en-US" smtClean="0"/>
              <a:t>10/25/2020</a:t>
            </a:fld>
            <a:endParaRPr lang="en-US" dirty="0"/>
          </a:p>
        </p:txBody>
      </p:sp>
      <p:sp>
        <p:nvSpPr>
          <p:cNvPr id="5" name="Footer Placeholder 4"/>
          <p:cNvSpPr>
            <a:spLocks noGrp="1"/>
          </p:cNvSpPr>
          <p:nvPr>
            <p:ph type="ftr" sz="quarter" idx="11"/>
          </p:nvPr>
        </p:nvSpPr>
        <p:spPr>
          <a:xfrm>
            <a:off x="4040910" y="6296730"/>
            <a:ext cx="4114800" cy="365125"/>
          </a:xfrm>
          <a:prstGeom prst="rect">
            <a:avLst/>
          </a:prstGeom>
        </p:spPr>
        <p:txBody>
          <a:bodyPr/>
          <a:lstStyle>
            <a:lvl1pPr algn="ctr">
              <a:defRPr>
                <a:solidFill>
                  <a:schemeClr val="bg2"/>
                </a:solidFill>
                <a:latin typeface="Times New Roman" panose="02020603050405020304" pitchFamily="18" charset="0"/>
                <a:cs typeface="Times New Roman" panose="02020603050405020304" pitchFamily="18" charset="0"/>
              </a:defRPr>
            </a:lvl1pPr>
          </a:lstStyle>
          <a:p>
            <a:r>
              <a:rPr lang="en-US"/>
              <a:t>Wild Oat Detection</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a:xfrm>
            <a:off x="464076" y="6296730"/>
            <a:ext cx="2781542" cy="365125"/>
          </a:xfrm>
          <a:prstGeom prst="rect">
            <a:avLst/>
          </a:prstGeom>
        </p:spPr>
        <p:txBody>
          <a:bodyPr anchor="ctr"/>
          <a:lstStyle>
            <a:lvl1pPr algn="l">
              <a:defRPr sz="1200">
                <a:solidFill>
                  <a:schemeClr val="bg2"/>
                </a:solidFill>
              </a:defRPr>
            </a:lvl1pPr>
          </a:lstStyle>
          <a:p>
            <a:fld id="{3A98EE3D-8CD1-4C3F-BD1C-C98C9596463C}" type="slidenum">
              <a:rPr lang="en-US" smtClean="0"/>
              <a:pPr/>
              <a:t>‹#›</a:t>
            </a:fld>
            <a:endParaRPr lang="en-US" dirty="0"/>
          </a:p>
        </p:txBody>
      </p:sp>
      <p:sp>
        <p:nvSpPr>
          <p:cNvPr id="2" name="Title 1"/>
          <p:cNvSpPr>
            <a:spLocks noGrp="1"/>
          </p:cNvSpPr>
          <p:nvPr>
            <p:ph type="title"/>
          </p:nvPr>
        </p:nvSpPr>
        <p:spPr>
          <a:xfrm>
            <a:off x="3162301" y="1830579"/>
            <a:ext cx="5859724" cy="1841715"/>
          </a:xfrm>
          <a:prstGeom prst="rect">
            <a:avLst/>
          </a:prstGeo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a:prstGeom prst="rect">
            <a:avLst/>
          </a:prstGeo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44892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933700" y="568345"/>
            <a:ext cx="8770571" cy="1560716"/>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6970CA-A392-4EF7-9E51-2C6CED65FF7F}" type="datetime1">
              <a:rPr lang="en-US" smtClean="0"/>
              <a:t>10/25/2020</a:t>
            </a:fld>
            <a:endParaRPr lang="en-US" dirty="0"/>
          </a:p>
        </p:txBody>
      </p:sp>
      <p:sp>
        <p:nvSpPr>
          <p:cNvPr id="6" name="Footer Placeholder 5"/>
          <p:cNvSpPr>
            <a:spLocks noGrp="1"/>
          </p:cNvSpPr>
          <p:nvPr>
            <p:ph type="ftr" sz="quarter" idx="11"/>
          </p:nvPr>
        </p:nvSpPr>
        <p:spPr>
          <a:xfrm>
            <a:off x="996833" y="6389275"/>
            <a:ext cx="5667375" cy="365125"/>
          </a:xfrm>
          <a:prstGeom prst="rect">
            <a:avLst/>
          </a:prstGeom>
        </p:spPr>
        <p:txBody>
          <a:bodyPr/>
          <a:lstStyle/>
          <a:p>
            <a:r>
              <a:rPr lang="en-US"/>
              <a:t>Wild Oat Detection</a:t>
            </a:r>
            <a:endParaRPr lang="en-US" dirty="0"/>
          </a:p>
        </p:txBody>
      </p:sp>
      <p:sp>
        <p:nvSpPr>
          <p:cNvPr id="7" name="Slide Number Placeholder 6"/>
          <p:cNvSpPr>
            <a:spLocks noGrp="1"/>
          </p:cNvSpPr>
          <p:nvPr>
            <p:ph type="sldNum" sz="quarter" idx="12"/>
          </p:nvPr>
        </p:nvSpPr>
        <p:spPr>
          <a:xfrm>
            <a:off x="10280943" y="6389275"/>
            <a:ext cx="1554610" cy="365126"/>
          </a:xfrm>
          <a:prstGeom prst="rect">
            <a:avLst/>
          </a:prstGeo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481333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a:prstGeom prst="rect">
            <a:avLst/>
          </a:prstGeo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33699" y="3316639"/>
            <a:ext cx="4160520" cy="277936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a:prstGeom prst="rect">
            <a:avLst/>
          </a:prstGeo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543751" y="3316639"/>
            <a:ext cx="4160520" cy="277936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AACDA5-58FD-4E90-90AF-D1E73A11022C}" type="datetime1">
              <a:rPr lang="en-US" smtClean="0"/>
              <a:t>10/25/2020</a:t>
            </a:fld>
            <a:endParaRPr lang="en-US" dirty="0"/>
          </a:p>
        </p:txBody>
      </p:sp>
      <p:sp>
        <p:nvSpPr>
          <p:cNvPr id="8" name="Footer Placeholder 7"/>
          <p:cNvSpPr>
            <a:spLocks noGrp="1"/>
          </p:cNvSpPr>
          <p:nvPr>
            <p:ph type="ftr" sz="quarter" idx="11"/>
          </p:nvPr>
        </p:nvSpPr>
        <p:spPr>
          <a:xfrm>
            <a:off x="996833" y="6389275"/>
            <a:ext cx="5667375" cy="365125"/>
          </a:xfrm>
          <a:prstGeom prst="rect">
            <a:avLst/>
          </a:prstGeom>
        </p:spPr>
        <p:txBody>
          <a:bodyPr/>
          <a:lstStyle/>
          <a:p>
            <a:r>
              <a:rPr lang="en-US"/>
              <a:t>Wild Oat Detection</a:t>
            </a:r>
            <a:endParaRPr lang="en-US" dirty="0"/>
          </a:p>
        </p:txBody>
      </p:sp>
      <p:sp>
        <p:nvSpPr>
          <p:cNvPr id="9" name="Slide Number Placeholder 8"/>
          <p:cNvSpPr>
            <a:spLocks noGrp="1"/>
          </p:cNvSpPr>
          <p:nvPr>
            <p:ph type="sldNum" sz="quarter" idx="12"/>
          </p:nvPr>
        </p:nvSpPr>
        <p:spPr>
          <a:xfrm>
            <a:off x="10280943" y="6389275"/>
            <a:ext cx="1554610" cy="365126"/>
          </a:xfrm>
          <a:prstGeom prst="rect">
            <a:avLst/>
          </a:prstGeo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92127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933700" y="568345"/>
            <a:ext cx="8770571" cy="1560716"/>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5F513A3-0DF7-4630-978D-15E477212F01}" type="datetime1">
              <a:rPr lang="en-US" smtClean="0"/>
              <a:t>10/25/2020</a:t>
            </a:fld>
            <a:endParaRPr lang="en-US" dirty="0"/>
          </a:p>
        </p:txBody>
      </p:sp>
      <p:sp>
        <p:nvSpPr>
          <p:cNvPr id="4" name="Footer Placeholder 3"/>
          <p:cNvSpPr>
            <a:spLocks noGrp="1"/>
          </p:cNvSpPr>
          <p:nvPr>
            <p:ph type="ftr" sz="quarter" idx="11"/>
          </p:nvPr>
        </p:nvSpPr>
        <p:spPr>
          <a:xfrm>
            <a:off x="996833" y="6389275"/>
            <a:ext cx="5667375" cy="365125"/>
          </a:xfrm>
          <a:prstGeom prst="rect">
            <a:avLst/>
          </a:prstGeom>
        </p:spPr>
        <p:txBody>
          <a:bodyPr/>
          <a:lstStyle/>
          <a:p>
            <a:r>
              <a:rPr lang="en-US"/>
              <a:t>Wild Oat Detection</a:t>
            </a:r>
            <a:endParaRPr lang="en-US" dirty="0"/>
          </a:p>
        </p:txBody>
      </p:sp>
      <p:sp>
        <p:nvSpPr>
          <p:cNvPr id="5" name="Slide Number Placeholder 4"/>
          <p:cNvSpPr>
            <a:spLocks noGrp="1"/>
          </p:cNvSpPr>
          <p:nvPr>
            <p:ph type="sldNum" sz="quarter" idx="12"/>
          </p:nvPr>
        </p:nvSpPr>
        <p:spPr>
          <a:xfrm>
            <a:off x="10280943" y="6389275"/>
            <a:ext cx="1554610" cy="365126"/>
          </a:xfrm>
          <a:prstGeom prst="rect">
            <a:avLst/>
          </a:prstGeo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7187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6A17ED65-46CC-41AA-B0ED-E543B1B8B897}" type="datetime1">
              <a:rPr lang="en-US" smtClean="0"/>
              <a:t>10/25/2020</a:t>
            </a:fld>
            <a:endParaRPr lang="en-US" dirty="0"/>
          </a:p>
        </p:txBody>
      </p:sp>
      <p:sp>
        <p:nvSpPr>
          <p:cNvPr id="3" name="Footer Placeholder 2"/>
          <p:cNvSpPr>
            <a:spLocks noGrp="1"/>
          </p:cNvSpPr>
          <p:nvPr>
            <p:ph type="ftr" sz="quarter" idx="11"/>
          </p:nvPr>
        </p:nvSpPr>
        <p:spPr>
          <a:xfrm>
            <a:off x="996833" y="6389275"/>
            <a:ext cx="5667375" cy="365125"/>
          </a:xfrm>
          <a:prstGeom prst="rect">
            <a:avLst/>
          </a:prstGeom>
        </p:spPr>
        <p:txBody>
          <a:bodyPr/>
          <a:lstStyle/>
          <a:p>
            <a:r>
              <a:rPr lang="en-US"/>
              <a:t>Wild Oat Detection</a:t>
            </a:r>
            <a:endParaRPr lang="en-US" dirty="0"/>
          </a:p>
        </p:txBody>
      </p:sp>
      <p:sp>
        <p:nvSpPr>
          <p:cNvPr id="4" name="Slide Number Placeholder 3"/>
          <p:cNvSpPr>
            <a:spLocks noGrp="1"/>
          </p:cNvSpPr>
          <p:nvPr>
            <p:ph type="sldNum" sz="quarter" idx="12"/>
          </p:nvPr>
        </p:nvSpPr>
        <p:spPr>
          <a:xfrm>
            <a:off x="10280943" y="6389275"/>
            <a:ext cx="1554610" cy="365126"/>
          </a:xfrm>
          <a:prstGeom prst="rect">
            <a:avLst/>
          </a:prstGeo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6826786"/>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a:prstGeom prst="rect">
            <a:avLst/>
          </a:prstGeo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a:prstGeom prst="rect">
            <a:avLst/>
          </a:prstGeo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a:prstGeom prst="rect">
            <a:avLst/>
          </a:prstGeo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D88CA48A-DEC8-486E-A233-ABF45224525D}" type="datetime1">
              <a:rPr lang="en-US" smtClean="0"/>
              <a:t>10/25/2020</a:t>
            </a:fld>
            <a:endParaRPr lang="en-US" dirty="0"/>
          </a:p>
        </p:txBody>
      </p:sp>
      <p:sp>
        <p:nvSpPr>
          <p:cNvPr id="6" name="Footer Placeholder 5"/>
          <p:cNvSpPr>
            <a:spLocks noGrp="1"/>
          </p:cNvSpPr>
          <p:nvPr>
            <p:ph type="ftr" sz="quarter" idx="11"/>
          </p:nvPr>
        </p:nvSpPr>
        <p:spPr>
          <a:xfrm>
            <a:off x="487730" y="6286500"/>
            <a:ext cx="7597040" cy="365125"/>
          </a:xfrm>
          <a:prstGeom prst="rect">
            <a:avLst/>
          </a:prstGeom>
        </p:spPr>
        <p:txBody>
          <a:bodyPr/>
          <a:lstStyle>
            <a:lvl1pPr algn="l">
              <a:defRPr/>
            </a:lvl1pPr>
          </a:lstStyle>
          <a:p>
            <a:r>
              <a:rPr lang="en-US"/>
              <a:t>Wild Oat Detection</a:t>
            </a:r>
            <a:endParaRPr lang="en-US" dirty="0"/>
          </a:p>
        </p:txBody>
      </p:sp>
      <p:sp>
        <p:nvSpPr>
          <p:cNvPr id="7" name="Slide Number Placeholder 6"/>
          <p:cNvSpPr>
            <a:spLocks noGrp="1"/>
          </p:cNvSpPr>
          <p:nvPr>
            <p:ph type="sldNum" sz="quarter" idx="12"/>
          </p:nvPr>
        </p:nvSpPr>
        <p:spPr>
          <a:xfrm>
            <a:off x="8476488" y="373604"/>
            <a:ext cx="3227715" cy="816481"/>
          </a:xfrm>
          <a:prstGeom prst="rect">
            <a:avLst/>
          </a:prstGeom>
        </p:spPr>
        <p:txBody>
          <a:bodyPr anchor="t"/>
          <a:lstStyle>
            <a:lvl1pPr algn="l">
              <a:defRPr sz="4400"/>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72340299"/>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a:prstGeom prst="rect">
            <a:avLst/>
          </a:prstGeo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a:prstGeom prst="rect">
            <a:avLst/>
          </a:prstGeo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134A2EEF-6225-4643-86A0-BE7C225F512A}" type="datetime1">
              <a:rPr lang="en-US" smtClean="0"/>
              <a:t>10/25/2020</a:t>
            </a:fld>
            <a:endParaRPr lang="en-US" dirty="0"/>
          </a:p>
        </p:txBody>
      </p:sp>
      <p:sp>
        <p:nvSpPr>
          <p:cNvPr id="6" name="Footer Placeholder 5"/>
          <p:cNvSpPr>
            <a:spLocks noGrp="1"/>
          </p:cNvSpPr>
          <p:nvPr>
            <p:ph type="ftr" sz="quarter" idx="11"/>
          </p:nvPr>
        </p:nvSpPr>
        <p:spPr>
          <a:xfrm>
            <a:off x="487731" y="6291072"/>
            <a:ext cx="7598664" cy="365125"/>
          </a:xfrm>
          <a:prstGeom prst="rect">
            <a:avLst/>
          </a:prstGeom>
        </p:spPr>
        <p:txBody>
          <a:bodyPr/>
          <a:lstStyle>
            <a:lvl1pPr algn="l">
              <a:defRPr/>
            </a:lvl1pPr>
          </a:lstStyle>
          <a:p>
            <a:pPr algn="l"/>
            <a:r>
              <a:rPr lang="en-US"/>
              <a:t>Wild Oat Detection</a:t>
            </a:r>
            <a:endParaRPr lang="en-US" dirty="0"/>
          </a:p>
        </p:txBody>
      </p:sp>
      <p:sp>
        <p:nvSpPr>
          <p:cNvPr id="7" name="Slide Number Placeholder 6"/>
          <p:cNvSpPr>
            <a:spLocks noGrp="1"/>
          </p:cNvSpPr>
          <p:nvPr>
            <p:ph type="sldNum" sz="quarter" idx="12"/>
          </p:nvPr>
        </p:nvSpPr>
        <p:spPr>
          <a:xfrm>
            <a:off x="8476488" y="373607"/>
            <a:ext cx="3227832" cy="816482"/>
          </a:xfrm>
          <a:prstGeom prst="rect">
            <a:avLst/>
          </a:prstGeom>
        </p:spPr>
        <p:txBody>
          <a:bodyPr anchor="t"/>
          <a:lstStyle>
            <a:lvl1pPr algn="l">
              <a:defRPr sz="4400"/>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6346553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142938" y="-103780"/>
            <a:ext cx="3872162" cy="6204388"/>
            <a:chOff x="400714" y="362425"/>
            <a:chExt cx="3872162"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bg2">
                <a:lumMod val="50000"/>
                <a:alpha val="75000"/>
              </a:schemeClr>
            </a:solidFill>
            <a:ln>
              <a:noFill/>
            </a:ln>
          </p:spPr>
          <p:txBody>
            <a:bodyPr/>
            <a:lstStyle/>
            <a:p>
              <a:endParaRPr lang="en-US" dirty="0"/>
            </a:p>
          </p:txBody>
        </p:sp>
        <p:sp>
          <p:nvSpPr>
            <p:cNvPr id="23" name="Freeform 15"/>
            <p:cNvSpPr>
              <a:spLocks noEditPoints="1"/>
            </p:cNvSpPr>
            <p:nvPr/>
          </p:nvSpPr>
          <p:spPr bwMode="auto">
            <a:xfrm>
              <a:off x="1509935" y="1702073"/>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bg2">
                <a:lumMod val="50000"/>
                <a:alpha val="50000"/>
              </a:schemeClr>
            </a:solidFill>
            <a:ln>
              <a:noFill/>
            </a:ln>
          </p:spPr>
          <p:txBody>
            <a:bodyPr/>
            <a:lstStyle/>
            <a:p>
              <a:endParaRPr lang="en-US" dirty="0"/>
            </a:p>
          </p:txBody>
        </p:sp>
      </p:grpSp>
      <p:sp>
        <p:nvSpPr>
          <p:cNvPr id="4" name="Date Placeholder 3"/>
          <p:cNvSpPr>
            <a:spLocks noGrp="1"/>
          </p:cNvSpPr>
          <p:nvPr>
            <p:ph type="dt" sz="half" idx="2"/>
          </p:nvPr>
        </p:nvSpPr>
        <p:spPr>
          <a:xfrm>
            <a:off x="5153097" y="6344500"/>
            <a:ext cx="2743200" cy="365125"/>
          </a:xfrm>
          <a:prstGeom prst="rect">
            <a:avLst/>
          </a:prstGeom>
        </p:spPr>
        <p:txBody>
          <a:bodyPr vert="horz" lIns="91440" tIns="45720" rIns="91440" bIns="45720" rtlCol="0" anchor="ctr"/>
          <a:lstStyle>
            <a:lvl1pPr algn="ctr">
              <a:defRPr sz="1200" baseline="0">
                <a:solidFill>
                  <a:schemeClr val="tx2">
                    <a:lumMod val="75000"/>
                    <a:lumOff val="25000"/>
                  </a:schemeClr>
                </a:solidFill>
                <a:latin typeface="+mj-lt"/>
              </a:defRPr>
            </a:lvl1pPr>
          </a:lstStyle>
          <a:p>
            <a:fld id="{B5ECD072-0D4E-4026-8230-B32440047EF5}" type="datetime1">
              <a:rPr lang="en-US" smtClean="0"/>
              <a:t>10/25/2020</a:t>
            </a:fld>
            <a:endParaRPr lang="en-US" dirty="0"/>
          </a:p>
        </p:txBody>
      </p:sp>
    </p:spTree>
    <p:extLst>
      <p:ext uri="{BB962C8B-B14F-4D97-AF65-F5344CB8AC3E}">
        <p14:creationId xmlns:p14="http://schemas.microsoft.com/office/powerpoint/2010/main" val="838170217"/>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Lst>
  <p:hf hdr="0"/>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985BB9-2BA0-4DE1-8CD1-3DACCB182E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B8DB560-8A74-40A2-A1F9-963A69343B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F46D58-EBE3-47CC-8C15-EE720547DF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DA2B8F-A625-4ACE-836A-BD55A564577F}" type="datetimeFigureOut">
              <a:rPr lang="en-US" smtClean="0"/>
              <a:t>10/25/2020</a:t>
            </a:fld>
            <a:endParaRPr lang="en-US"/>
          </a:p>
        </p:txBody>
      </p:sp>
      <p:sp>
        <p:nvSpPr>
          <p:cNvPr id="5" name="Footer Placeholder 4">
            <a:extLst>
              <a:ext uri="{FF2B5EF4-FFF2-40B4-BE49-F238E27FC236}">
                <a16:creationId xmlns:a16="http://schemas.microsoft.com/office/drawing/2014/main" id="{31B46F9A-065F-4E2F-AF7F-D2BA8A7B37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09136C9-F104-4F45-B4E6-A15EFE9754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EEBCD6-C05E-48F4-BF47-7881721968BE}" type="slidenum">
              <a:rPr lang="en-US" smtClean="0"/>
              <a:t>‹#›</a:t>
            </a:fld>
            <a:endParaRPr lang="en-US"/>
          </a:p>
        </p:txBody>
      </p:sp>
    </p:spTree>
    <p:extLst>
      <p:ext uri="{BB962C8B-B14F-4D97-AF65-F5344CB8AC3E}">
        <p14:creationId xmlns:p14="http://schemas.microsoft.com/office/powerpoint/2010/main" val="1031523303"/>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png"/><Relationship Id="rId1" Type="http://schemas.openxmlformats.org/officeDocument/2006/relationships/slideLayout" Target="../slideLayouts/slideLayout7.xml"/><Relationship Id="rId5" Type="http://schemas.openxmlformats.org/officeDocument/2006/relationships/comments" Target="../comments/comment5.xml"/><Relationship Id="rId4" Type="http://schemas.openxmlformats.org/officeDocument/2006/relationships/image" Target="../media/image31.jpeg"/></Relationships>
</file>

<file path=ppt/slides/_rels/slide15.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gif"/><Relationship Id="rId1" Type="http://schemas.openxmlformats.org/officeDocument/2006/relationships/slideLayout" Target="../slideLayouts/slideLayout3.xml"/><Relationship Id="rId4" Type="http://schemas.openxmlformats.org/officeDocument/2006/relationships/image" Target="../media/image34.gif"/></Relationships>
</file>

<file path=ppt/slides/_rels/slide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jpg"/><Relationship Id="rId13" Type="http://schemas.openxmlformats.org/officeDocument/2006/relationships/diagramLayout" Target="../diagrams/layout2.xml"/><Relationship Id="rId18" Type="http://schemas.openxmlformats.org/officeDocument/2006/relationships/diagramData" Target="../diagrams/data3.xml"/><Relationship Id="rId26" Type="http://schemas.openxmlformats.org/officeDocument/2006/relationships/diagramColors" Target="../diagrams/colors4.xml"/><Relationship Id="rId3" Type="http://schemas.openxmlformats.org/officeDocument/2006/relationships/diagramLayout" Target="../diagrams/layout1.xml"/><Relationship Id="rId21" Type="http://schemas.openxmlformats.org/officeDocument/2006/relationships/diagramColors" Target="../diagrams/colors3.xml"/><Relationship Id="rId7" Type="http://schemas.openxmlformats.org/officeDocument/2006/relationships/image" Target="../media/image8.jpg"/><Relationship Id="rId12" Type="http://schemas.openxmlformats.org/officeDocument/2006/relationships/diagramData" Target="../diagrams/data2.xml"/><Relationship Id="rId17" Type="http://schemas.openxmlformats.org/officeDocument/2006/relationships/image" Target="../media/image13.gif"/><Relationship Id="rId25" Type="http://schemas.openxmlformats.org/officeDocument/2006/relationships/diagramQuickStyle" Target="../diagrams/quickStyle4.xml"/><Relationship Id="rId2" Type="http://schemas.openxmlformats.org/officeDocument/2006/relationships/diagramData" Target="../diagrams/data1.xml"/><Relationship Id="rId16" Type="http://schemas.microsoft.com/office/2007/relationships/diagramDrawing" Target="../diagrams/drawing2.xml"/><Relationship Id="rId20" Type="http://schemas.openxmlformats.org/officeDocument/2006/relationships/diagramQuickStyle" Target="../diagrams/quickStyle3.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image" Target="../media/image12.jpg"/><Relationship Id="rId24" Type="http://schemas.openxmlformats.org/officeDocument/2006/relationships/diagramLayout" Target="../diagrams/layout4.xml"/><Relationship Id="rId5" Type="http://schemas.openxmlformats.org/officeDocument/2006/relationships/diagramColors" Target="../diagrams/colors1.xml"/><Relationship Id="rId15" Type="http://schemas.openxmlformats.org/officeDocument/2006/relationships/diagramColors" Target="../diagrams/colors2.xml"/><Relationship Id="rId23" Type="http://schemas.openxmlformats.org/officeDocument/2006/relationships/diagramData" Target="../diagrams/data4.xml"/><Relationship Id="rId10" Type="http://schemas.openxmlformats.org/officeDocument/2006/relationships/image" Target="../media/image11.jpg"/><Relationship Id="rId19" Type="http://schemas.openxmlformats.org/officeDocument/2006/relationships/diagramLayout" Target="../diagrams/layout3.xml"/><Relationship Id="rId4" Type="http://schemas.openxmlformats.org/officeDocument/2006/relationships/diagramQuickStyle" Target="../diagrams/quickStyle1.xml"/><Relationship Id="rId9" Type="http://schemas.openxmlformats.org/officeDocument/2006/relationships/image" Target="../media/image10.jpg"/><Relationship Id="rId14" Type="http://schemas.openxmlformats.org/officeDocument/2006/relationships/diagramQuickStyle" Target="../diagrams/quickStyle2.xml"/><Relationship Id="rId22" Type="http://schemas.microsoft.com/office/2007/relationships/diagramDrawing" Target="../diagrams/drawing3.xml"/><Relationship Id="rId27" Type="http://schemas.microsoft.com/office/2007/relationships/diagramDrawing" Target="../diagrams/drawing4.xml"/></Relationships>
</file>

<file path=ppt/slides/_rels/slide4.xml.rels><?xml version="1.0" encoding="UTF-8" standalone="yes"?>
<Relationships xmlns="http://schemas.openxmlformats.org/package/2006/relationships"><Relationship Id="rId8" Type="http://schemas.openxmlformats.org/officeDocument/2006/relationships/image" Target="../media/image14.gif"/><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5.xml"/><Relationship Id="rId11" Type="http://schemas.openxmlformats.org/officeDocument/2006/relationships/comments" Target="../comments/comment1.xml"/><Relationship Id="rId5" Type="http://schemas.openxmlformats.org/officeDocument/2006/relationships/diagramQuickStyle" Target="../diagrams/quickStyle5.xml"/><Relationship Id="rId10" Type="http://schemas.openxmlformats.org/officeDocument/2006/relationships/image" Target="../media/image16.gif"/><Relationship Id="rId4" Type="http://schemas.openxmlformats.org/officeDocument/2006/relationships/diagramLayout" Target="../diagrams/layout5.xml"/><Relationship Id="rId9" Type="http://schemas.openxmlformats.org/officeDocument/2006/relationships/image" Target="../media/image15.gif"/></Relationships>
</file>

<file path=ppt/slides/_rels/slide5.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 Id="rId9"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7.xml"/><Relationship Id="rId3" Type="http://schemas.openxmlformats.org/officeDocument/2006/relationships/image" Target="../media/image20.png"/><Relationship Id="rId7" Type="http://schemas.openxmlformats.org/officeDocument/2006/relationships/diagramQuickStyle" Target="../diagrams/quickStyle7.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Layout" Target="../diagrams/layout7.xml"/><Relationship Id="rId5" Type="http://schemas.openxmlformats.org/officeDocument/2006/relationships/diagramData" Target="../diagrams/data7.xml"/><Relationship Id="rId10" Type="http://schemas.openxmlformats.org/officeDocument/2006/relationships/comments" Target="../comments/comment3.xml"/><Relationship Id="rId4" Type="http://schemas.openxmlformats.org/officeDocument/2006/relationships/image" Target="../media/image21.png"/><Relationship Id="rId9" Type="http://schemas.microsoft.com/office/2007/relationships/diagramDrawing" Target="../diagrams/drawing7.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comments" Target="../comments/comment4.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2065948" y="992018"/>
            <a:ext cx="8060103" cy="2313796"/>
          </a:xfrm>
        </p:spPr>
        <p:txBody>
          <a:bodyPr>
            <a:normAutofit/>
          </a:bodyPr>
          <a:lstStyle/>
          <a:p>
            <a:r>
              <a:rPr lang="en-US" sz="7200" dirty="0">
                <a:latin typeface="Times New Roman" panose="02020603050405020304" pitchFamily="18" charset="0"/>
                <a:cs typeface="Times New Roman" panose="02020603050405020304" pitchFamily="18" charset="0"/>
              </a:rPr>
              <a:t>Wild Oat </a:t>
            </a:r>
            <a:br>
              <a:rPr lang="en-US" sz="7200" dirty="0">
                <a:latin typeface="Times New Roman" panose="02020603050405020304" pitchFamily="18" charset="0"/>
                <a:cs typeface="Times New Roman" panose="02020603050405020304" pitchFamily="18" charset="0"/>
              </a:rPr>
            </a:br>
            <a:r>
              <a:rPr lang="en-US" sz="7200" dirty="0">
                <a:latin typeface="Times New Roman" panose="02020603050405020304" pitchFamily="18" charset="0"/>
                <a:cs typeface="Times New Roman" panose="02020603050405020304" pitchFamily="18" charset="0"/>
              </a:rPr>
              <a:t>Detection</a:t>
            </a:r>
          </a:p>
        </p:txBody>
      </p:sp>
      <p:sp>
        <p:nvSpPr>
          <p:cNvPr id="4" name="TextBox 3">
            <a:extLst>
              <a:ext uri="{FF2B5EF4-FFF2-40B4-BE49-F238E27FC236}">
                <a16:creationId xmlns:a16="http://schemas.microsoft.com/office/drawing/2014/main" id="{180DA6B5-E65A-4088-AF47-A1992CC0A3F3}"/>
              </a:ext>
            </a:extLst>
          </p:cNvPr>
          <p:cNvSpPr txBox="1"/>
          <p:nvPr/>
        </p:nvSpPr>
        <p:spPr>
          <a:xfrm>
            <a:off x="5429598" y="4676110"/>
            <a:ext cx="5960225" cy="1477328"/>
          </a:xfrm>
          <a:prstGeom prst="rect">
            <a:avLst/>
          </a:prstGeom>
        </p:spPr>
        <p:style>
          <a:lnRef idx="2">
            <a:schemeClr val="dk1">
              <a:shade val="50000"/>
            </a:schemeClr>
          </a:lnRef>
          <a:fillRef idx="1003">
            <a:schemeClr val="dk1"/>
          </a:fillRef>
          <a:effectRef idx="0">
            <a:schemeClr val="dk1"/>
          </a:effectRef>
          <a:fontRef idx="minor">
            <a:schemeClr val="lt1"/>
          </a:fontRef>
        </p:style>
        <p:txBody>
          <a:bodyPr wrap="square" rtlCol="0">
            <a:spAutoFit/>
          </a:bodyPr>
          <a:lstStyle/>
          <a:p>
            <a:r>
              <a:rPr lang="en-US" dirty="0"/>
              <a:t>Presented By:</a:t>
            </a:r>
          </a:p>
          <a:p>
            <a:r>
              <a:rPr lang="en-US" dirty="0"/>
              <a:t>	* </a:t>
            </a:r>
            <a:r>
              <a:rPr lang="en-US" dirty="0" err="1"/>
              <a:t>Abanoub</a:t>
            </a:r>
            <a:r>
              <a:rPr lang="en-US" dirty="0"/>
              <a:t> George</a:t>
            </a:r>
          </a:p>
          <a:p>
            <a:r>
              <a:rPr lang="en-US" dirty="0"/>
              <a:t>         * Mai Mahmoud</a:t>
            </a:r>
          </a:p>
          <a:p>
            <a:r>
              <a:rPr lang="en-US" dirty="0"/>
              <a:t>	* Ibrahim </a:t>
            </a:r>
            <a:r>
              <a:rPr lang="en-US" dirty="0" err="1"/>
              <a:t>Fawzy</a:t>
            </a:r>
            <a:endParaRPr lang="en-US" dirty="0"/>
          </a:p>
          <a:p>
            <a:r>
              <a:rPr lang="en-US" dirty="0"/>
              <a:t>	* Nour Bahaa</a:t>
            </a:r>
          </a:p>
        </p:txBody>
      </p:sp>
      <p:sp>
        <p:nvSpPr>
          <p:cNvPr id="8" name="TextBox 7">
            <a:extLst>
              <a:ext uri="{FF2B5EF4-FFF2-40B4-BE49-F238E27FC236}">
                <a16:creationId xmlns:a16="http://schemas.microsoft.com/office/drawing/2014/main" id="{EFD82602-7395-472F-8D64-6B24A1688D3C}"/>
              </a:ext>
            </a:extLst>
          </p:cNvPr>
          <p:cNvSpPr txBox="1"/>
          <p:nvPr/>
        </p:nvSpPr>
        <p:spPr>
          <a:xfrm>
            <a:off x="8409711" y="4676110"/>
            <a:ext cx="3782289" cy="1477328"/>
          </a:xfrm>
          <a:prstGeom prst="rect">
            <a:avLst/>
          </a:prstGeom>
        </p:spPr>
        <p:style>
          <a:lnRef idx="2">
            <a:schemeClr val="dk1">
              <a:shade val="50000"/>
            </a:schemeClr>
          </a:lnRef>
          <a:fillRef idx="1003">
            <a:schemeClr val="dk1"/>
          </a:fillRef>
          <a:effectRef idx="0">
            <a:schemeClr val="dk1"/>
          </a:effectRef>
          <a:fontRef idx="minor">
            <a:schemeClr val="lt1"/>
          </a:fontRef>
        </p:style>
        <p:txBody>
          <a:bodyPr wrap="square" rtlCol="0">
            <a:spAutoFit/>
          </a:bodyPr>
          <a:lstStyle/>
          <a:p>
            <a:r>
              <a:rPr lang="en-US" dirty="0"/>
              <a:t>Supervised By:</a:t>
            </a:r>
          </a:p>
          <a:p>
            <a:r>
              <a:rPr lang="en-US" dirty="0"/>
              <a:t>	* Prof. Khalid Hussein</a:t>
            </a:r>
          </a:p>
          <a:p>
            <a:r>
              <a:rPr lang="en-US" dirty="0"/>
              <a:t>	* Eng. Hager Sobeah</a:t>
            </a:r>
          </a:p>
          <a:p>
            <a:r>
              <a:rPr lang="en-US" dirty="0"/>
              <a:t>	* Eng. Nour El-Huda Ashraf</a:t>
            </a:r>
          </a:p>
          <a:p>
            <a:endParaRPr lang="en-US" dirty="0"/>
          </a:p>
        </p:txBody>
      </p:sp>
      <p:cxnSp>
        <p:nvCxnSpPr>
          <p:cNvPr id="10" name="Straight Connector 9">
            <a:extLst>
              <a:ext uri="{FF2B5EF4-FFF2-40B4-BE49-F238E27FC236}">
                <a16:creationId xmlns:a16="http://schemas.microsoft.com/office/drawing/2014/main" id="{D6F7E601-9DCB-450D-92C1-1A5A142A59AC}"/>
              </a:ext>
            </a:extLst>
          </p:cNvPr>
          <p:cNvCxnSpPr>
            <a:cxnSpLocks/>
          </p:cNvCxnSpPr>
          <p:nvPr/>
        </p:nvCxnSpPr>
        <p:spPr>
          <a:xfrm>
            <a:off x="8409711" y="4676110"/>
            <a:ext cx="0" cy="1477328"/>
          </a:xfrm>
          <a:prstGeom prst="line">
            <a:avLst/>
          </a:prstGeom>
          <a:ln>
            <a:solidFill>
              <a:schemeClr val="bg2">
                <a:lumMod val="50000"/>
              </a:schemeClr>
            </a:solidFill>
          </a:ln>
          <a:effectLst>
            <a:glow rad="63500">
              <a:schemeClr val="accent5">
                <a:satMod val="175000"/>
                <a:alpha val="40000"/>
              </a:schemeClr>
            </a:glow>
          </a:effectLst>
        </p:spPr>
        <p:style>
          <a:lnRef idx="2">
            <a:schemeClr val="accent5"/>
          </a:lnRef>
          <a:fillRef idx="0">
            <a:schemeClr val="accent5"/>
          </a:fillRef>
          <a:effectRef idx="1">
            <a:schemeClr val="accent5"/>
          </a:effectRef>
          <a:fontRef idx="minor">
            <a:schemeClr val="tx1"/>
          </a:fontRef>
        </p:style>
      </p:cxnSp>
      <p:pic>
        <p:nvPicPr>
          <p:cNvPr id="5" name="Picture 4">
            <a:extLst>
              <a:ext uri="{FF2B5EF4-FFF2-40B4-BE49-F238E27FC236}">
                <a16:creationId xmlns:a16="http://schemas.microsoft.com/office/drawing/2014/main" id="{4C06DB9B-BE17-4462-9EC1-6FD018CD3525}"/>
              </a:ext>
            </a:extLst>
          </p:cNvPr>
          <p:cNvPicPr>
            <a:picLocks noChangeAspect="1"/>
          </p:cNvPicPr>
          <p:nvPr/>
        </p:nvPicPr>
        <p:blipFill rotWithShape="1">
          <a:blip r:embed="rId3">
            <a:extLst>
              <a:ext uri="{28A0092B-C50C-407E-A947-70E740481C1C}">
                <a14:useLocalDpi xmlns:a14="http://schemas.microsoft.com/office/drawing/2010/main" val="0"/>
              </a:ext>
            </a:extLst>
          </a:blip>
          <a:srcRect l="35000" t="14685" r="24456" b="13237"/>
          <a:stretch/>
        </p:blipFill>
        <p:spPr>
          <a:xfrm>
            <a:off x="229188" y="3631095"/>
            <a:ext cx="2997889" cy="2997890"/>
          </a:xfrm>
          <a:prstGeom prst="rect">
            <a:avLst/>
          </a:prstGeom>
        </p:spPr>
      </p:pic>
      <p:pic>
        <p:nvPicPr>
          <p:cNvPr id="7" name="Picture 6">
            <a:extLst>
              <a:ext uri="{FF2B5EF4-FFF2-40B4-BE49-F238E27FC236}">
                <a16:creationId xmlns:a16="http://schemas.microsoft.com/office/drawing/2014/main" id="{4F6E3243-002B-43FE-9429-1F4751447174}"/>
              </a:ext>
            </a:extLst>
          </p:cNvPr>
          <p:cNvPicPr>
            <a:picLocks noChangeAspect="1"/>
          </p:cNvPicPr>
          <p:nvPr/>
        </p:nvPicPr>
        <p:blipFill rotWithShape="1">
          <a:blip r:embed="rId4">
            <a:extLst>
              <a:ext uri="{28A0092B-C50C-407E-A947-70E740481C1C}">
                <a14:useLocalDpi xmlns:a14="http://schemas.microsoft.com/office/drawing/2010/main" val="0"/>
              </a:ext>
            </a:extLst>
          </a:blip>
          <a:srcRect l="35066" t="13629" r="23974" b="12293"/>
          <a:stretch/>
        </p:blipFill>
        <p:spPr>
          <a:xfrm>
            <a:off x="292430" y="3579080"/>
            <a:ext cx="2997889" cy="3049905"/>
          </a:xfrm>
          <a:prstGeom prst="rect">
            <a:avLst/>
          </a:prstGeom>
        </p:spPr>
      </p:pic>
      <p:pic>
        <p:nvPicPr>
          <p:cNvPr id="11" name="Picture 10">
            <a:extLst>
              <a:ext uri="{FF2B5EF4-FFF2-40B4-BE49-F238E27FC236}">
                <a16:creationId xmlns:a16="http://schemas.microsoft.com/office/drawing/2014/main" id="{0EA48422-A0EC-4817-8BF1-210209F1F0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4686" y="3442447"/>
            <a:ext cx="2286892" cy="3049189"/>
          </a:xfrm>
          <a:prstGeom prst="rect">
            <a:avLst/>
          </a:prstGeom>
        </p:spPr>
      </p:pic>
      <p:pic>
        <p:nvPicPr>
          <p:cNvPr id="13" name="Picture 12">
            <a:extLst>
              <a:ext uri="{FF2B5EF4-FFF2-40B4-BE49-F238E27FC236}">
                <a16:creationId xmlns:a16="http://schemas.microsoft.com/office/drawing/2014/main" id="{58E74975-68E0-4557-8094-0799893FD0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4707" y="3579080"/>
            <a:ext cx="2653333" cy="3049189"/>
          </a:xfrm>
          <a:prstGeom prst="rect">
            <a:avLst/>
          </a:prstGeom>
        </p:spPr>
      </p:pic>
    </p:spTree>
    <p:extLst>
      <p:ext uri="{BB962C8B-B14F-4D97-AF65-F5344CB8AC3E}">
        <p14:creationId xmlns:p14="http://schemas.microsoft.com/office/powerpoint/2010/main" val="633738316"/>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528"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p:cTn id="7" dur="500" fill="hold"/>
                                        <p:tgtEl>
                                          <p:spTgt spid="4">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4">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4">
                                            <p:txEl>
                                              <p:pRg st="1" end="1"/>
                                            </p:txEl>
                                          </p:spTgt>
                                        </p:tgtEl>
                                      </p:cBhvr>
                                    </p:animEffect>
                                    <p:anim calcmode="lin" valueType="num">
                                      <p:cBhvr>
                                        <p:cTn id="10" dur="500" fill="hold"/>
                                        <p:tgtEl>
                                          <p:spTgt spid="4">
                                            <p:txEl>
                                              <p:pRg st="1" end="1"/>
                                            </p:txEl>
                                          </p:spTgt>
                                        </p:tgtEl>
                                        <p:attrNameLst>
                                          <p:attrName>ppt_x</p:attrName>
                                        </p:attrNameLst>
                                      </p:cBhvr>
                                      <p:tavLst>
                                        <p:tav tm="0">
                                          <p:val>
                                            <p:fltVal val="0.5"/>
                                          </p:val>
                                        </p:tav>
                                        <p:tav tm="100000">
                                          <p:val>
                                            <p:strVal val="#ppt_x"/>
                                          </p:val>
                                        </p:tav>
                                      </p:tavLst>
                                    </p:anim>
                                    <p:anim calcmode="lin" valueType="num">
                                      <p:cBhvr>
                                        <p:cTn id="11" dur="500" fill="hold"/>
                                        <p:tgtEl>
                                          <p:spTgt spid="4">
                                            <p:txEl>
                                              <p:pRg st="1" end="1"/>
                                            </p:txEl>
                                          </p:spTgt>
                                        </p:tgtEl>
                                        <p:attrNameLst>
                                          <p:attrName>ppt_y</p:attrName>
                                        </p:attrNameLst>
                                      </p:cBhvr>
                                      <p:tavLst>
                                        <p:tav tm="0">
                                          <p:val>
                                            <p:fltVal val="0.5"/>
                                          </p:val>
                                        </p:tav>
                                        <p:tav tm="100000">
                                          <p:val>
                                            <p:strVal val="#ppt_y"/>
                                          </p:val>
                                        </p:tav>
                                      </p:tavLst>
                                    </p:anim>
                                  </p:childTnLst>
                                </p:cTn>
                              </p:par>
                              <p:par>
                                <p:cTn id="12" presetID="53" presetClass="entr" presetSubtype="16"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xit" presetSubtype="32" fill="hold" nodeType="clickEffect">
                                  <p:stCondLst>
                                    <p:cond delay="0"/>
                                  </p:stCondLst>
                                  <p:childTnLst>
                                    <p:anim calcmode="lin" valueType="num">
                                      <p:cBhvr>
                                        <p:cTn id="20" dur="500"/>
                                        <p:tgtEl>
                                          <p:spTgt spid="7"/>
                                        </p:tgtEl>
                                        <p:attrNameLst>
                                          <p:attrName>ppt_w</p:attrName>
                                        </p:attrNameLst>
                                      </p:cBhvr>
                                      <p:tavLst>
                                        <p:tav tm="0">
                                          <p:val>
                                            <p:strVal val="ppt_w"/>
                                          </p:val>
                                        </p:tav>
                                        <p:tav tm="100000">
                                          <p:val>
                                            <p:fltVal val="0"/>
                                          </p:val>
                                        </p:tav>
                                      </p:tavLst>
                                    </p:anim>
                                    <p:anim calcmode="lin" valueType="num">
                                      <p:cBhvr>
                                        <p:cTn id="21" dur="500"/>
                                        <p:tgtEl>
                                          <p:spTgt spid="7"/>
                                        </p:tgtEl>
                                        <p:attrNameLst>
                                          <p:attrName>ppt_h</p:attrName>
                                        </p:attrNameLst>
                                      </p:cBhvr>
                                      <p:tavLst>
                                        <p:tav tm="0">
                                          <p:val>
                                            <p:strVal val="ppt_h"/>
                                          </p:val>
                                        </p:tav>
                                        <p:tav tm="100000">
                                          <p:val>
                                            <p:fltVal val="0"/>
                                          </p:val>
                                        </p:tav>
                                      </p:tavLst>
                                    </p:anim>
                                    <p:animEffect transition="out" filter="fade">
                                      <p:cBhvr>
                                        <p:cTn id="22" dur="500"/>
                                        <p:tgtEl>
                                          <p:spTgt spid="7"/>
                                        </p:tgtEl>
                                      </p:cBhvr>
                                    </p:animEffect>
                                    <p:set>
                                      <p:cBhvr>
                                        <p:cTn id="23" dur="1" fill="hold">
                                          <p:stCondLst>
                                            <p:cond delay="499"/>
                                          </p:stCondLst>
                                        </p:cTn>
                                        <p:tgtEl>
                                          <p:spTgt spid="7"/>
                                        </p:tgtEl>
                                        <p:attrNameLst>
                                          <p:attrName>style.visibility</p:attrName>
                                        </p:attrNameLst>
                                      </p:cBhvr>
                                      <p:to>
                                        <p:strVal val="hidden"/>
                                      </p:to>
                                    </p:set>
                                  </p:childTnLst>
                                </p:cTn>
                              </p:par>
                            </p:childTnLst>
                          </p:cTn>
                        </p:par>
                        <p:par>
                          <p:cTn id="24" fill="hold">
                            <p:stCondLst>
                              <p:cond delay="500"/>
                            </p:stCondLst>
                            <p:childTnLst>
                              <p:par>
                                <p:cTn id="25" presetID="52" presetClass="entr" presetSubtype="0" fill="hold" nodeType="after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animScale>
                                      <p:cBhvr>
                                        <p:cTn id="27" dur="1000" decel="50000" fill="hold">
                                          <p:stCondLst>
                                            <p:cond delay="0"/>
                                          </p:stCondLst>
                                        </p:cTn>
                                        <p:tgtEl>
                                          <p:spTgt spid="4">
                                            <p:txEl>
                                              <p:pRg st="2" end="2"/>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8" dur="1000" decel="50000" fill="hold">
                                          <p:stCondLst>
                                            <p:cond delay="0"/>
                                          </p:stCondLst>
                                        </p:cTn>
                                        <p:tgtEl>
                                          <p:spTgt spid="4">
                                            <p:txEl>
                                              <p:pRg st="2" end="2"/>
                                            </p:txEl>
                                          </p:spTgt>
                                        </p:tgtEl>
                                        <p:attrNameLst>
                                          <p:attrName>ppt_x</p:attrName>
                                          <p:attrName>ppt_y</p:attrName>
                                        </p:attrNameLst>
                                      </p:cBhvr>
                                    </p:animMotion>
                                    <p:animEffect transition="in" filter="fade">
                                      <p:cBhvr>
                                        <p:cTn id="29" dur="1000"/>
                                        <p:tgtEl>
                                          <p:spTgt spid="4">
                                            <p:txEl>
                                              <p:pRg st="2" end="2"/>
                                            </p:txEl>
                                          </p:spTgt>
                                        </p:tgtEl>
                                      </p:cBhvr>
                                    </p:animEffect>
                                  </p:childTnLst>
                                </p:cTn>
                              </p:par>
                              <p:par>
                                <p:cTn id="30" presetID="52" presetClass="entr" presetSubtype="0" fill="hold" nodeType="withEffect">
                                  <p:stCondLst>
                                    <p:cond delay="0"/>
                                  </p:stCondLst>
                                  <p:childTnLst>
                                    <p:set>
                                      <p:cBhvr>
                                        <p:cTn id="31" dur="1" fill="hold">
                                          <p:stCondLst>
                                            <p:cond delay="0"/>
                                          </p:stCondLst>
                                        </p:cTn>
                                        <p:tgtEl>
                                          <p:spTgt spid="5"/>
                                        </p:tgtEl>
                                        <p:attrNameLst>
                                          <p:attrName>style.visibility</p:attrName>
                                        </p:attrNameLst>
                                      </p:cBhvr>
                                      <p:to>
                                        <p:strVal val="visible"/>
                                      </p:to>
                                    </p:set>
                                    <p:animScale>
                                      <p:cBhvr>
                                        <p:cTn id="32"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3" dur="1000" decel="50000" fill="hold">
                                          <p:stCondLst>
                                            <p:cond delay="0"/>
                                          </p:stCondLst>
                                        </p:cTn>
                                        <p:tgtEl>
                                          <p:spTgt spid="5"/>
                                        </p:tgtEl>
                                        <p:attrNameLst>
                                          <p:attrName>ppt_x</p:attrName>
                                          <p:attrName>ppt_y</p:attrName>
                                        </p:attrNameLst>
                                      </p:cBhvr>
                                    </p:animMotion>
                                    <p:animEffect transition="in" filter="fade">
                                      <p:cBhvr>
                                        <p:cTn id="34" dur="1000"/>
                                        <p:tgtEl>
                                          <p:spTgt spid="5"/>
                                        </p:tgtEl>
                                      </p:cBhvr>
                                    </p:animEffect>
                                  </p:childTnLst>
                                </p:cTn>
                              </p:par>
                            </p:childTnLst>
                          </p:cTn>
                        </p:par>
                      </p:childTnLst>
                    </p:cTn>
                  </p:par>
                  <p:par>
                    <p:cTn id="35" fill="hold">
                      <p:stCondLst>
                        <p:cond delay="indefinite"/>
                      </p:stCondLst>
                      <p:childTnLst>
                        <p:par>
                          <p:cTn id="36" fill="hold">
                            <p:stCondLst>
                              <p:cond delay="0"/>
                            </p:stCondLst>
                            <p:childTnLst>
                              <p:par>
                                <p:cTn id="37" presetID="52" presetClass="exit" presetSubtype="0" fill="hold" nodeType="clickEffect">
                                  <p:stCondLst>
                                    <p:cond delay="0"/>
                                  </p:stCondLst>
                                  <p:childTnLst>
                                    <p:animScale>
                                      <p:cBhvr>
                                        <p:cTn id="38" dur="1000" accel="50000">
                                          <p:stCondLst>
                                            <p:cond delay="0"/>
                                          </p:stCondLst>
                                        </p:cTn>
                                        <p:tgtEl>
                                          <p:spTgt spid="5"/>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39" dur="1000" accel="50000">
                                          <p:stCondLst>
                                            <p:cond delay="0"/>
                                          </p:stCondLst>
                                        </p:cTn>
                                        <p:tgtEl>
                                          <p:spTgt spid="5"/>
                                        </p:tgtEl>
                                        <p:attrNameLst>
                                          <p:attrName>ppt_x</p:attrName>
                                          <p:attrName>ppt_y</p:attrName>
                                        </p:attrNameLst>
                                      </p:cBhvr>
                                    </p:animMotion>
                                    <p:animEffect transition="out" filter="fade">
                                      <p:cBhvr>
                                        <p:cTn id="40" dur="1000"/>
                                        <p:tgtEl>
                                          <p:spTgt spid="5"/>
                                        </p:tgtEl>
                                      </p:cBhvr>
                                    </p:animEffect>
                                    <p:set>
                                      <p:cBhvr>
                                        <p:cTn id="41" dur="1" fill="hold">
                                          <p:stCondLst>
                                            <p:cond delay="999"/>
                                          </p:stCondLst>
                                        </p:cTn>
                                        <p:tgtEl>
                                          <p:spTgt spid="5"/>
                                        </p:tgtEl>
                                        <p:attrNameLst>
                                          <p:attrName>style.visibility</p:attrName>
                                        </p:attrNameLst>
                                      </p:cBhvr>
                                      <p:to>
                                        <p:strVal val="hidden"/>
                                      </p:to>
                                    </p:set>
                                  </p:childTnLst>
                                </p:cTn>
                              </p:par>
                            </p:childTnLst>
                          </p:cTn>
                        </p:par>
                        <p:par>
                          <p:cTn id="42" fill="hold">
                            <p:stCondLst>
                              <p:cond delay="1000"/>
                            </p:stCondLst>
                            <p:childTnLst>
                              <p:par>
                                <p:cTn id="43" presetID="16" presetClass="entr" presetSubtype="37" fill="hold" nodeType="afterEffect">
                                  <p:stCondLst>
                                    <p:cond delay="0"/>
                                  </p:stCondLst>
                                  <p:childTnLst>
                                    <p:set>
                                      <p:cBhvr>
                                        <p:cTn id="44" dur="1" fill="hold">
                                          <p:stCondLst>
                                            <p:cond delay="0"/>
                                          </p:stCondLst>
                                        </p:cTn>
                                        <p:tgtEl>
                                          <p:spTgt spid="4">
                                            <p:txEl>
                                              <p:pRg st="3" end="3"/>
                                            </p:txEl>
                                          </p:spTgt>
                                        </p:tgtEl>
                                        <p:attrNameLst>
                                          <p:attrName>style.visibility</p:attrName>
                                        </p:attrNameLst>
                                      </p:cBhvr>
                                      <p:to>
                                        <p:strVal val="visible"/>
                                      </p:to>
                                    </p:set>
                                    <p:animEffect transition="in" filter="barn(outVertical)">
                                      <p:cBhvr>
                                        <p:cTn id="45" dur="500"/>
                                        <p:tgtEl>
                                          <p:spTgt spid="4">
                                            <p:txEl>
                                              <p:pRg st="3" end="3"/>
                                            </p:txEl>
                                          </p:spTgt>
                                        </p:tgtEl>
                                      </p:cBhvr>
                                    </p:animEffect>
                                  </p:childTnLst>
                                </p:cTn>
                              </p:par>
                              <p:par>
                                <p:cTn id="46" presetID="16" presetClass="entr" presetSubtype="21" fill="hold" nodeType="with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barn(inVertical)">
                                      <p:cBhvr>
                                        <p:cTn id="48" dur="500"/>
                                        <p:tgtEl>
                                          <p:spTgt spid="13"/>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xit" presetSubtype="21" fill="hold" nodeType="clickEffect">
                                  <p:stCondLst>
                                    <p:cond delay="0"/>
                                  </p:stCondLst>
                                  <p:childTnLst>
                                    <p:animEffect transition="out" filter="barn(inVertical)">
                                      <p:cBhvr>
                                        <p:cTn id="52" dur="500"/>
                                        <p:tgtEl>
                                          <p:spTgt spid="13"/>
                                        </p:tgtEl>
                                      </p:cBhvr>
                                    </p:animEffect>
                                    <p:set>
                                      <p:cBhvr>
                                        <p:cTn id="53" dur="1" fill="hold">
                                          <p:stCondLst>
                                            <p:cond delay="499"/>
                                          </p:stCondLst>
                                        </p:cTn>
                                        <p:tgtEl>
                                          <p:spTgt spid="13"/>
                                        </p:tgtEl>
                                        <p:attrNameLst>
                                          <p:attrName>style.visibility</p:attrName>
                                        </p:attrNameLst>
                                      </p:cBhvr>
                                      <p:to>
                                        <p:strVal val="hidden"/>
                                      </p:to>
                                    </p:set>
                                  </p:childTnLst>
                                </p:cTn>
                              </p:par>
                              <p:par>
                                <p:cTn id="54" presetID="15" presetClass="entr" presetSubtype="0" fill="hold" nodeType="withEffect">
                                  <p:stCondLst>
                                    <p:cond delay="0"/>
                                  </p:stCondLst>
                                  <p:childTnLst>
                                    <p:set>
                                      <p:cBhvr>
                                        <p:cTn id="55" dur="1" fill="hold">
                                          <p:stCondLst>
                                            <p:cond delay="0"/>
                                          </p:stCondLst>
                                        </p:cTn>
                                        <p:tgtEl>
                                          <p:spTgt spid="4">
                                            <p:txEl>
                                              <p:pRg st="4" end="4"/>
                                            </p:txEl>
                                          </p:spTgt>
                                        </p:tgtEl>
                                        <p:attrNameLst>
                                          <p:attrName>style.visibility</p:attrName>
                                        </p:attrNameLst>
                                      </p:cBhvr>
                                      <p:to>
                                        <p:strVal val="visible"/>
                                      </p:to>
                                    </p:set>
                                    <p:anim calcmode="lin" valueType="num">
                                      <p:cBhvr>
                                        <p:cTn id="56" dur="1000" fill="hold"/>
                                        <p:tgtEl>
                                          <p:spTgt spid="4">
                                            <p:txEl>
                                              <p:pRg st="4" end="4"/>
                                            </p:txEl>
                                          </p:spTgt>
                                        </p:tgtEl>
                                        <p:attrNameLst>
                                          <p:attrName>ppt_w</p:attrName>
                                        </p:attrNameLst>
                                      </p:cBhvr>
                                      <p:tavLst>
                                        <p:tav tm="0">
                                          <p:val>
                                            <p:fltVal val="0"/>
                                          </p:val>
                                        </p:tav>
                                        <p:tav tm="100000">
                                          <p:val>
                                            <p:strVal val="#ppt_w"/>
                                          </p:val>
                                        </p:tav>
                                      </p:tavLst>
                                    </p:anim>
                                    <p:anim calcmode="lin" valueType="num">
                                      <p:cBhvr>
                                        <p:cTn id="57" dur="1000" fill="hold"/>
                                        <p:tgtEl>
                                          <p:spTgt spid="4">
                                            <p:txEl>
                                              <p:pRg st="4" end="4"/>
                                            </p:txEl>
                                          </p:spTgt>
                                        </p:tgtEl>
                                        <p:attrNameLst>
                                          <p:attrName>ppt_h</p:attrName>
                                        </p:attrNameLst>
                                      </p:cBhvr>
                                      <p:tavLst>
                                        <p:tav tm="0">
                                          <p:val>
                                            <p:fltVal val="0"/>
                                          </p:val>
                                        </p:tav>
                                        <p:tav tm="100000">
                                          <p:val>
                                            <p:strVal val="#ppt_h"/>
                                          </p:val>
                                        </p:tav>
                                      </p:tavLst>
                                    </p:anim>
                                    <p:anim calcmode="lin" valueType="num">
                                      <p:cBhvr>
                                        <p:cTn id="58" dur="1000" fill="hold"/>
                                        <p:tgtEl>
                                          <p:spTgt spid="4">
                                            <p:txEl>
                                              <p:pRg st="4" end="4"/>
                                            </p:txEl>
                                          </p:spTgt>
                                        </p:tgtEl>
                                        <p:attrNameLst>
                                          <p:attrName>ppt_x</p:attrName>
                                        </p:attrNameLst>
                                      </p:cBhvr>
                                      <p:tavLst>
                                        <p:tav tm="0" fmla="#ppt_x+(cos(-2*pi*(1-$))*-#ppt_x-sin(-2*pi*(1-$))*(1-#ppt_y))*(1-$)">
                                          <p:val>
                                            <p:fltVal val="0"/>
                                          </p:val>
                                        </p:tav>
                                        <p:tav tm="100000">
                                          <p:val>
                                            <p:fltVal val="1"/>
                                          </p:val>
                                        </p:tav>
                                      </p:tavLst>
                                    </p:anim>
                                    <p:anim calcmode="lin" valueType="num">
                                      <p:cBhvr>
                                        <p:cTn id="59" dur="1000" fill="hold"/>
                                        <p:tgtEl>
                                          <p:spTgt spid="4">
                                            <p:txEl>
                                              <p:pRg st="4" end="4"/>
                                            </p:txEl>
                                          </p:spTgt>
                                        </p:tgtEl>
                                        <p:attrNameLst>
                                          <p:attrName>ppt_y</p:attrName>
                                        </p:attrNameLst>
                                      </p:cBhvr>
                                      <p:tavLst>
                                        <p:tav tm="0" fmla="#ppt_y+(sin(-2*pi*(1-$))*-#ppt_x+cos(-2*pi*(1-$))*(1-#ppt_y))*(1-$)">
                                          <p:val>
                                            <p:fltVal val="0"/>
                                          </p:val>
                                        </p:tav>
                                        <p:tav tm="100000">
                                          <p:val>
                                            <p:fltVal val="1"/>
                                          </p:val>
                                        </p:tav>
                                      </p:tavLst>
                                    </p:anim>
                                  </p:childTnLst>
                                </p:cTn>
                              </p:par>
                              <p:par>
                                <p:cTn id="60" presetID="15" presetClass="entr" presetSubtype="0" fill="hold" nodeType="withEffect">
                                  <p:stCondLst>
                                    <p:cond delay="0"/>
                                  </p:stCondLst>
                                  <p:childTnLst>
                                    <p:set>
                                      <p:cBhvr>
                                        <p:cTn id="61" dur="1" fill="hold">
                                          <p:stCondLst>
                                            <p:cond delay="0"/>
                                          </p:stCondLst>
                                        </p:cTn>
                                        <p:tgtEl>
                                          <p:spTgt spid="11"/>
                                        </p:tgtEl>
                                        <p:attrNameLst>
                                          <p:attrName>style.visibility</p:attrName>
                                        </p:attrNameLst>
                                      </p:cBhvr>
                                      <p:to>
                                        <p:strVal val="visible"/>
                                      </p:to>
                                    </p:set>
                                    <p:anim calcmode="lin" valueType="num">
                                      <p:cBhvr>
                                        <p:cTn id="62" dur="1000" fill="hold"/>
                                        <p:tgtEl>
                                          <p:spTgt spid="11"/>
                                        </p:tgtEl>
                                        <p:attrNameLst>
                                          <p:attrName>ppt_w</p:attrName>
                                        </p:attrNameLst>
                                      </p:cBhvr>
                                      <p:tavLst>
                                        <p:tav tm="0">
                                          <p:val>
                                            <p:fltVal val="0"/>
                                          </p:val>
                                        </p:tav>
                                        <p:tav tm="100000">
                                          <p:val>
                                            <p:strVal val="#ppt_w"/>
                                          </p:val>
                                        </p:tav>
                                      </p:tavLst>
                                    </p:anim>
                                    <p:anim calcmode="lin" valueType="num">
                                      <p:cBhvr>
                                        <p:cTn id="63" dur="1000" fill="hold"/>
                                        <p:tgtEl>
                                          <p:spTgt spid="11"/>
                                        </p:tgtEl>
                                        <p:attrNameLst>
                                          <p:attrName>ppt_h</p:attrName>
                                        </p:attrNameLst>
                                      </p:cBhvr>
                                      <p:tavLst>
                                        <p:tav tm="0">
                                          <p:val>
                                            <p:fltVal val="0"/>
                                          </p:val>
                                        </p:tav>
                                        <p:tav tm="100000">
                                          <p:val>
                                            <p:strVal val="#ppt_h"/>
                                          </p:val>
                                        </p:tav>
                                      </p:tavLst>
                                    </p:anim>
                                    <p:anim calcmode="lin" valueType="num">
                                      <p:cBhvr>
                                        <p:cTn id="64" dur="1000" fill="hold"/>
                                        <p:tgtEl>
                                          <p:spTgt spid="11"/>
                                        </p:tgtEl>
                                        <p:attrNameLst>
                                          <p:attrName>ppt_x</p:attrName>
                                        </p:attrNameLst>
                                      </p:cBhvr>
                                      <p:tavLst>
                                        <p:tav tm="0" fmla="#ppt_x+(cos(-2*pi*(1-$))*-#ppt_x-sin(-2*pi*(1-$))*(1-#ppt_y))*(1-$)">
                                          <p:val>
                                            <p:fltVal val="0"/>
                                          </p:val>
                                        </p:tav>
                                        <p:tav tm="100000">
                                          <p:val>
                                            <p:fltVal val="1"/>
                                          </p:val>
                                        </p:tav>
                                      </p:tavLst>
                                    </p:anim>
                                    <p:anim calcmode="lin" valueType="num">
                                      <p:cBhvr>
                                        <p:cTn id="65" dur="1000" fill="hold"/>
                                        <p:tgtEl>
                                          <p:spTgt spid="11"/>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66" fill="hold">
                      <p:stCondLst>
                        <p:cond delay="indefinite"/>
                      </p:stCondLst>
                      <p:childTnLst>
                        <p:par>
                          <p:cTn id="67" fill="hold">
                            <p:stCondLst>
                              <p:cond delay="0"/>
                            </p:stCondLst>
                            <p:childTnLst>
                              <p:par>
                                <p:cTn id="68" presetID="49" presetClass="exit" presetSubtype="0" accel="100000" fill="hold" nodeType="clickEffect">
                                  <p:stCondLst>
                                    <p:cond delay="0"/>
                                  </p:stCondLst>
                                  <p:childTnLst>
                                    <p:anim calcmode="lin" valueType="num">
                                      <p:cBhvr>
                                        <p:cTn id="69" dur="500"/>
                                        <p:tgtEl>
                                          <p:spTgt spid="11"/>
                                        </p:tgtEl>
                                        <p:attrNameLst>
                                          <p:attrName>ppt_w</p:attrName>
                                        </p:attrNameLst>
                                      </p:cBhvr>
                                      <p:tavLst>
                                        <p:tav tm="0">
                                          <p:val>
                                            <p:strVal val="ppt_w"/>
                                          </p:val>
                                        </p:tav>
                                        <p:tav tm="100000">
                                          <p:val>
                                            <p:fltVal val="0"/>
                                          </p:val>
                                        </p:tav>
                                      </p:tavLst>
                                    </p:anim>
                                    <p:anim calcmode="lin" valueType="num">
                                      <p:cBhvr>
                                        <p:cTn id="70" dur="500"/>
                                        <p:tgtEl>
                                          <p:spTgt spid="11"/>
                                        </p:tgtEl>
                                        <p:attrNameLst>
                                          <p:attrName>ppt_h</p:attrName>
                                        </p:attrNameLst>
                                      </p:cBhvr>
                                      <p:tavLst>
                                        <p:tav tm="0">
                                          <p:val>
                                            <p:strVal val="ppt_h"/>
                                          </p:val>
                                        </p:tav>
                                        <p:tav tm="100000">
                                          <p:val>
                                            <p:fltVal val="0"/>
                                          </p:val>
                                        </p:tav>
                                      </p:tavLst>
                                    </p:anim>
                                    <p:anim calcmode="lin" valueType="num">
                                      <p:cBhvr>
                                        <p:cTn id="71" dur="500"/>
                                        <p:tgtEl>
                                          <p:spTgt spid="11"/>
                                        </p:tgtEl>
                                        <p:attrNameLst>
                                          <p:attrName>style.rotation</p:attrName>
                                        </p:attrNameLst>
                                      </p:cBhvr>
                                      <p:tavLst>
                                        <p:tav tm="0">
                                          <p:val>
                                            <p:fltVal val="0"/>
                                          </p:val>
                                        </p:tav>
                                        <p:tav tm="100000">
                                          <p:val>
                                            <p:fltVal val="360"/>
                                          </p:val>
                                        </p:tav>
                                      </p:tavLst>
                                    </p:anim>
                                    <p:animEffect transition="out" filter="fade">
                                      <p:cBhvr>
                                        <p:cTn id="72" dur="500"/>
                                        <p:tgtEl>
                                          <p:spTgt spid="11"/>
                                        </p:tgtEl>
                                      </p:cBhvr>
                                    </p:animEffect>
                                    <p:set>
                                      <p:cBhvr>
                                        <p:cTn id="73" dur="1" fill="hold">
                                          <p:stCondLst>
                                            <p:cond delay="499"/>
                                          </p:stCondLst>
                                        </p:cTn>
                                        <p:tgtEl>
                                          <p:spTgt spid="11"/>
                                        </p:tgtEl>
                                        <p:attrNameLst>
                                          <p:attrName>style.visibility</p:attrName>
                                        </p:attrNameLst>
                                      </p:cBhvr>
                                      <p:to>
                                        <p:strVal val="hidden"/>
                                      </p:to>
                                    </p:set>
                                  </p:childTnLst>
                                </p:cTn>
                              </p:par>
                            </p:childTnLst>
                          </p:cTn>
                        </p:par>
                        <p:par>
                          <p:cTn id="74" fill="hold">
                            <p:stCondLst>
                              <p:cond delay="500"/>
                            </p:stCondLst>
                            <p:childTnLst>
                              <p:par>
                                <p:cTn id="75" presetID="37" presetClass="entr" presetSubtype="0" fill="hold" nodeType="afterEffect">
                                  <p:stCondLst>
                                    <p:cond delay="0"/>
                                  </p:stCondLst>
                                  <p:childTnLst>
                                    <p:set>
                                      <p:cBhvr>
                                        <p:cTn id="76" dur="1" fill="hold">
                                          <p:stCondLst>
                                            <p:cond delay="0"/>
                                          </p:stCondLst>
                                        </p:cTn>
                                        <p:tgtEl>
                                          <p:spTgt spid="8">
                                            <p:txEl>
                                              <p:pRg st="1" end="1"/>
                                            </p:txEl>
                                          </p:spTgt>
                                        </p:tgtEl>
                                        <p:attrNameLst>
                                          <p:attrName>style.visibility</p:attrName>
                                        </p:attrNameLst>
                                      </p:cBhvr>
                                      <p:to>
                                        <p:strVal val="visible"/>
                                      </p:to>
                                    </p:set>
                                    <p:animEffect transition="in" filter="fade">
                                      <p:cBhvr>
                                        <p:cTn id="77" dur="1000"/>
                                        <p:tgtEl>
                                          <p:spTgt spid="8">
                                            <p:txEl>
                                              <p:pRg st="1" end="1"/>
                                            </p:txEl>
                                          </p:spTgt>
                                        </p:tgtEl>
                                      </p:cBhvr>
                                    </p:animEffect>
                                    <p:anim calcmode="lin" valueType="num">
                                      <p:cBhvr>
                                        <p:cTn id="78"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79" dur="900" decel="100000" fill="hold"/>
                                        <p:tgtEl>
                                          <p:spTgt spid="8">
                                            <p:txEl>
                                              <p:pRg st="1" end="1"/>
                                            </p:txEl>
                                          </p:spTgt>
                                        </p:tgtEl>
                                        <p:attrNameLst>
                                          <p:attrName>ppt_y</p:attrName>
                                        </p:attrNameLst>
                                      </p:cBhvr>
                                      <p:tavLst>
                                        <p:tav tm="0">
                                          <p:val>
                                            <p:strVal val="#ppt_y+1"/>
                                          </p:val>
                                        </p:tav>
                                        <p:tav tm="100000">
                                          <p:val>
                                            <p:strVal val="#ppt_y-.03"/>
                                          </p:val>
                                        </p:tav>
                                      </p:tavLst>
                                    </p:anim>
                                    <p:anim calcmode="lin" valueType="num">
                                      <p:cBhvr>
                                        <p:cTn id="80" dur="100" accel="100000" fill="hold">
                                          <p:stCondLst>
                                            <p:cond delay="900"/>
                                          </p:stCondLst>
                                        </p:cTn>
                                        <p:tgtEl>
                                          <p:spTgt spid="8">
                                            <p:txEl>
                                              <p:pRg st="1" end="1"/>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5A5D43-4CED-4A65-94AB-523389C8EF64}"/>
              </a:ext>
            </a:extLst>
          </p:cNvPr>
          <p:cNvSpPr>
            <a:spLocks noGrp="1"/>
          </p:cNvSpPr>
          <p:nvPr>
            <p:ph type="dt" sz="half" idx="10"/>
          </p:nvPr>
        </p:nvSpPr>
        <p:spPr/>
        <p:txBody>
          <a:bodyPr/>
          <a:lstStyle/>
          <a:p>
            <a:fld id="{6A17ED65-46CC-41AA-B0ED-E543B1B8B897}"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C494993D-F85F-4E66-8F85-53AC881AB785}"/>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AC1DC9C-AD47-45E7-B443-2B2AC5F0F4A1}"/>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6</a:t>
            </a:r>
          </a:p>
        </p:txBody>
      </p:sp>
      <p:cxnSp>
        <p:nvCxnSpPr>
          <p:cNvPr id="6" name="Straight Connector 5">
            <a:extLst>
              <a:ext uri="{FF2B5EF4-FFF2-40B4-BE49-F238E27FC236}">
                <a16:creationId xmlns:a16="http://schemas.microsoft.com/office/drawing/2014/main" id="{6849BDC2-1E70-460D-A521-691A5DD06006}"/>
              </a:ext>
            </a:extLst>
          </p:cNvPr>
          <p:cNvCxnSpPr>
            <a:cxnSpLocks/>
          </p:cNvCxnSpPr>
          <p:nvPr/>
        </p:nvCxnSpPr>
        <p:spPr>
          <a:xfrm>
            <a:off x="2722418" y="1423555"/>
            <a:ext cx="8335830" cy="0"/>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7C207BC3-8054-4939-A7E4-1CB19B7BB034}"/>
              </a:ext>
            </a:extLst>
          </p:cNvPr>
          <p:cNvSpPr txBox="1"/>
          <p:nvPr/>
        </p:nvSpPr>
        <p:spPr>
          <a:xfrm>
            <a:off x="717053" y="3073172"/>
            <a:ext cx="5754848" cy="1200329"/>
          </a:xfrm>
          <a:prstGeom prst="rect">
            <a:avLst/>
          </a:prstGeom>
          <a:noFill/>
        </p:spPr>
        <p:txBody>
          <a:bodyPr wrap="square" rtlCol="0">
            <a:spAutoFit/>
          </a:bodyPr>
          <a:lstStyle/>
          <a:p>
            <a:pPr marL="285750" indent="-285750">
              <a:buClr>
                <a:schemeClr val="bg2">
                  <a:lumMod val="50000"/>
                </a:schemeClr>
              </a:buClr>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Normalized data makes </a:t>
            </a:r>
            <a:r>
              <a:rPr lang="en-US" b="1" i="0" dirty="0">
                <a:effectLst/>
                <a:latin typeface="Times New Roman" panose="02020603050405020304" pitchFamily="18" charset="0"/>
                <a:cs typeface="Times New Roman" panose="02020603050405020304" pitchFamily="18" charset="0"/>
              </a:rPr>
              <a:t>Neural Network </a:t>
            </a:r>
            <a:r>
              <a:rPr lang="en-US" b="0" i="0" dirty="0">
                <a:effectLst/>
                <a:latin typeface="Times New Roman" panose="02020603050405020304" pitchFamily="18" charset="0"/>
                <a:cs typeface="Times New Roman" panose="02020603050405020304" pitchFamily="18" charset="0"/>
              </a:rPr>
              <a:t>works better. So, in the pre-processing stage our model must normalize the incoming frames by giving them same target size for all the images and divide them into batches.</a:t>
            </a:r>
            <a:endParaRPr lang="en-US"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742573D9-947E-4353-97B5-3E8A84755F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1486" y="2396326"/>
            <a:ext cx="4373461" cy="2829546"/>
          </a:xfrm>
          <a:prstGeom prst="rect">
            <a:avLst/>
          </a:prstGeom>
        </p:spPr>
      </p:pic>
      <p:sp>
        <p:nvSpPr>
          <p:cNvPr id="7" name="Title 6">
            <a:extLst>
              <a:ext uri="{FF2B5EF4-FFF2-40B4-BE49-F238E27FC236}">
                <a16:creationId xmlns:a16="http://schemas.microsoft.com/office/drawing/2014/main" id="{675FD4C4-A946-4F7E-A7D6-EFB9743F4931}"/>
              </a:ext>
            </a:extLst>
          </p:cNvPr>
          <p:cNvSpPr>
            <a:spLocks noGrp="1"/>
          </p:cNvSpPr>
          <p:nvPr>
            <p:ph type="title" idx="4294967295"/>
          </p:nvPr>
        </p:nvSpPr>
        <p:spPr>
          <a:xfrm>
            <a:off x="2590934" y="599454"/>
            <a:ext cx="10515600" cy="1325563"/>
          </a:xfrm>
          <a:prstGeom prst="rect">
            <a:avLst/>
          </a:prstGeom>
        </p:spPr>
        <p:txBody>
          <a:bodyPr/>
          <a:lstStyle/>
          <a:p>
            <a:r>
              <a:rPr lang="en-US" dirty="0">
                <a:latin typeface="Times New Roman" panose="02020603050405020304" pitchFamily="18" charset="0"/>
                <a:cs typeface="Times New Roman" panose="02020603050405020304" pitchFamily="18" charset="0"/>
              </a:rPr>
              <a:t>System Overview --</a:t>
            </a:r>
            <a:r>
              <a:rPr lang="en-US" baseline="0" dirty="0">
                <a:latin typeface="Times New Roman" panose="02020603050405020304" pitchFamily="18" charset="0"/>
                <a:cs typeface="Times New Roman" panose="02020603050405020304" pitchFamily="18" charset="0"/>
              </a:rPr>
              <a:t> </a:t>
            </a:r>
            <a:r>
              <a:rPr lang="en-US" dirty="0">
                <a:solidFill>
                  <a:schemeClr val="bg2">
                    <a:lumMod val="50000"/>
                  </a:schemeClr>
                </a:solidFill>
                <a:latin typeface="Times New Roman" panose="02020603050405020304" pitchFamily="18" charset="0"/>
                <a:cs typeface="Times New Roman" panose="02020603050405020304" pitchFamily="18" charset="0"/>
              </a:rPr>
              <a:t>Pre-Processing</a:t>
            </a:r>
            <a:r>
              <a:rPr lang="en-US" baseline="0"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806AF362-827A-4C27-BD2B-C44A08F7B29F}"/>
              </a:ext>
            </a:extLst>
          </p:cNvPr>
          <p:cNvSpPr/>
          <p:nvPr/>
        </p:nvSpPr>
        <p:spPr>
          <a:xfrm>
            <a:off x="0" y="5912886"/>
            <a:ext cx="12192000" cy="952777"/>
          </a:xfrm>
          <a:prstGeom prst="rect">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E6F471C8-098E-41FC-A5C7-60363935D9CF}"/>
              </a:ext>
            </a:extLst>
          </p:cNvPr>
          <p:cNvSpPr txBox="1"/>
          <p:nvPr/>
        </p:nvSpPr>
        <p:spPr>
          <a:xfrm>
            <a:off x="95054" y="5941927"/>
            <a:ext cx="11223185"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[1] V. Sathya Durga and T. </a:t>
            </a:r>
            <a:r>
              <a:rPr lang="en-US" dirty="0" err="1">
                <a:latin typeface="Times New Roman" panose="02020603050405020304" pitchFamily="18" charset="0"/>
                <a:cs typeface="Times New Roman" panose="02020603050405020304" pitchFamily="18" charset="0"/>
              </a:rPr>
              <a:t>Jeyaprakash</a:t>
            </a:r>
            <a:r>
              <a:rPr lang="en-US" dirty="0">
                <a:latin typeface="Times New Roman" panose="02020603050405020304" pitchFamily="18" charset="0"/>
                <a:cs typeface="Times New Roman" panose="02020603050405020304" pitchFamily="18" charset="0"/>
              </a:rPr>
              <a:t>, "An Effective Data Normalization Strategy for Academic Datasets using Log Values," 2019 International Conference on Communication and Electronics Systems (ICCES), Coimbatore, India, 2019, pp. 610-612, </a:t>
            </a:r>
            <a:r>
              <a:rPr lang="en-US" dirty="0" err="1">
                <a:latin typeface="Times New Roman" panose="02020603050405020304" pitchFamily="18" charset="0"/>
                <a:cs typeface="Times New Roman" panose="02020603050405020304" pitchFamily="18" charset="0"/>
              </a:rPr>
              <a:t>doi</a:t>
            </a:r>
            <a:r>
              <a:rPr lang="en-US" dirty="0">
                <a:latin typeface="Times New Roman" panose="02020603050405020304" pitchFamily="18" charset="0"/>
                <a:cs typeface="Times New Roman" panose="02020603050405020304" pitchFamily="18" charset="0"/>
              </a:rPr>
              <a:t>: 10.1109/ICCES45898.2019.9002089.</a:t>
            </a:r>
          </a:p>
        </p:txBody>
      </p:sp>
    </p:spTree>
    <p:extLst>
      <p:ext uri="{BB962C8B-B14F-4D97-AF65-F5344CB8AC3E}">
        <p14:creationId xmlns:p14="http://schemas.microsoft.com/office/powerpoint/2010/main" val="131674770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2CF359-D501-477F-B251-CDA6D2AA91FC}"/>
              </a:ext>
            </a:extLst>
          </p:cNvPr>
          <p:cNvSpPr>
            <a:spLocks noGrp="1"/>
          </p:cNvSpPr>
          <p:nvPr>
            <p:ph type="dt" sz="half" idx="10"/>
          </p:nvPr>
        </p:nvSpPr>
        <p:spPr/>
        <p:txBody>
          <a:bodyPr/>
          <a:lstStyle/>
          <a:p>
            <a:fld id="{6A17ED65-46CC-41AA-B0ED-E543B1B8B897}"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F17A8B33-FC8E-4C3A-A5B3-DEA919C98358}"/>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646B90F-242F-4B03-A05A-C853E9141841}"/>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7</a:t>
            </a:r>
          </a:p>
        </p:txBody>
      </p:sp>
      <p:cxnSp>
        <p:nvCxnSpPr>
          <p:cNvPr id="6" name="Straight Connector 5">
            <a:extLst>
              <a:ext uri="{FF2B5EF4-FFF2-40B4-BE49-F238E27FC236}">
                <a16:creationId xmlns:a16="http://schemas.microsoft.com/office/drawing/2014/main" id="{73AB5C7D-878C-45A5-A000-3B457AF437D8}"/>
              </a:ext>
            </a:extLst>
          </p:cNvPr>
          <p:cNvCxnSpPr>
            <a:cxnSpLocks/>
          </p:cNvCxnSpPr>
          <p:nvPr/>
        </p:nvCxnSpPr>
        <p:spPr>
          <a:xfrm>
            <a:off x="2348918" y="1372633"/>
            <a:ext cx="8831700" cy="0"/>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ACBB4E23-6BBE-47B5-A380-D314AA0A4D6A}"/>
              </a:ext>
            </a:extLst>
          </p:cNvPr>
          <p:cNvSpPr txBox="1"/>
          <p:nvPr/>
        </p:nvSpPr>
        <p:spPr>
          <a:xfrm>
            <a:off x="318030" y="2516327"/>
            <a:ext cx="3512490" cy="2031325"/>
          </a:xfrm>
          <a:prstGeom prst="rect">
            <a:avLst/>
          </a:prstGeom>
          <a:noFill/>
        </p:spPr>
        <p:txBody>
          <a:bodyPr wrap="square" rtlCol="0">
            <a:spAutoFit/>
          </a:bodyPr>
          <a:lstStyle/>
          <a:p>
            <a:pPr marL="285750" indent="-285750">
              <a:buClr>
                <a:schemeClr val="bg2">
                  <a:lumMod val="50000"/>
                </a:schemeClr>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main processing phase is where we train our model with the dataset images so it can detect our incoming frames using TensorFlow and </a:t>
            </a:r>
            <a:r>
              <a:rPr lang="en-US" dirty="0" err="1">
                <a:latin typeface="Times New Roman" panose="02020603050405020304" pitchFamily="18" charset="0"/>
                <a:cs typeface="Times New Roman" panose="02020603050405020304" pitchFamily="18" charset="0"/>
              </a:rPr>
              <a:t>Keras</a:t>
            </a:r>
            <a:r>
              <a:rPr lang="en-US" dirty="0">
                <a:latin typeface="Times New Roman" panose="02020603050405020304" pitchFamily="18" charset="0"/>
                <a:cs typeface="Times New Roman" panose="02020603050405020304" pitchFamily="18" charset="0"/>
              </a:rPr>
              <a:t> python libraries to use the Mask R-CNN for detection phase.</a:t>
            </a:r>
          </a:p>
        </p:txBody>
      </p:sp>
      <p:pic>
        <p:nvPicPr>
          <p:cNvPr id="10" name="Picture 9">
            <a:extLst>
              <a:ext uri="{FF2B5EF4-FFF2-40B4-BE49-F238E27FC236}">
                <a16:creationId xmlns:a16="http://schemas.microsoft.com/office/drawing/2014/main" id="{984197B9-124D-41A3-B197-ABBB95D5634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600" b="96800" l="0" r="99333">
                        <a14:foregroundMark x1="7333" y1="38600" x2="15067" y2="35200"/>
                        <a14:foregroundMark x1="14667" y1="33000" x2="14533" y2="29200"/>
                        <a14:foregroundMark x1="18800" y1="3600" x2="18800" y2="3600"/>
                        <a14:foregroundMark x1="24400" y1="50400" x2="24400" y2="50400"/>
                        <a14:foregroundMark x1="24133" y1="44000" x2="23467" y2="73800"/>
                        <a14:foregroundMark x1="30800" y1="38400" x2="42267" y2="51600"/>
                        <a14:foregroundMark x1="34800" y1="54200" x2="39867" y2="58800"/>
                        <a14:foregroundMark x1="43733" y1="54600" x2="27333" y2="71000"/>
                        <a14:foregroundMark x1="27733" y1="39000" x2="27733" y2="68000"/>
                        <a14:foregroundMark x1="33600" y1="34400" x2="44800" y2="19600"/>
                        <a14:foregroundMark x1="44400" y1="23000" x2="39333" y2="54200"/>
                        <a14:foregroundMark x1="26133" y1="34200" x2="32933" y2="26600"/>
                        <a14:foregroundMark x1="35733" y1="22600" x2="42800" y2="14400"/>
                        <a14:foregroundMark x1="52000" y1="52800" x2="50667" y2="64600"/>
                        <a14:foregroundMark x1="54800" y1="52000" x2="60533" y2="58000"/>
                        <a14:foregroundMark x1="59200" y1="45000" x2="54133" y2="66800"/>
                        <a14:foregroundMark x1="52667" y1="48800" x2="57600" y2="42400"/>
                        <a14:foregroundMark x1="55333" y1="37800" x2="55333" y2="37800"/>
                        <a14:foregroundMark x1="55333" y1="37800" x2="55333" y2="37800"/>
                        <a14:foregroundMark x1="55333" y1="37800" x2="55333" y2="37800"/>
                        <a14:foregroundMark x1="55333" y1="38200" x2="55333" y2="32800"/>
                        <a14:foregroundMark x1="55200" y1="38000" x2="55333" y2="45000"/>
                        <a14:foregroundMark x1="55200" y1="32600" x2="56800" y2="32200"/>
                        <a14:foregroundMark x1="57467" y1="32200" x2="57467" y2="32200"/>
                        <a14:foregroundMark x1="57467" y1="32200" x2="57467" y2="32200"/>
                        <a14:foregroundMark x1="56667" y1="32200" x2="56667" y2="32200"/>
                        <a14:foregroundMark x1="56800" y1="32000" x2="56800" y2="32000"/>
                        <a14:foregroundMark x1="58133" y1="32600" x2="64000" y2="32600"/>
                        <a14:foregroundMark x1="59600" y1="31400" x2="65333" y2="31800"/>
                        <a14:foregroundMark x1="65467" y1="32200" x2="65467" y2="32200"/>
                        <a14:foregroundMark x1="66133" y1="32200" x2="68667" y2="32200"/>
                        <a14:foregroundMark x1="69200" y1="32200" x2="69200" y2="32200"/>
                        <a14:foregroundMark x1="69200" y1="32200" x2="69200" y2="32200"/>
                        <a14:foregroundMark x1="68533" y1="31600" x2="68533" y2="31600"/>
                        <a14:foregroundMark x1="68533" y1="31600" x2="68533" y2="31600"/>
                        <a14:foregroundMark x1="70400" y1="30800" x2="75200" y2="31200"/>
                        <a14:foregroundMark x1="70533" y1="32600" x2="74800" y2="29600"/>
                        <a14:foregroundMark x1="74933" y1="29800" x2="74933" y2="36600"/>
                        <a14:foregroundMark x1="74267" y1="35800" x2="70400" y2="36800"/>
                        <a14:foregroundMark x1="70667" y1="37000" x2="70000" y2="31200"/>
                        <a14:foregroundMark x1="70400" y1="31600" x2="70000" y2="28400"/>
                        <a14:foregroundMark x1="70133" y1="30400" x2="74133" y2="29000"/>
                        <a14:foregroundMark x1="70133" y1="28400" x2="74267" y2="28200"/>
                        <a14:foregroundMark x1="74533" y1="28800" x2="75600" y2="36000"/>
                        <a14:foregroundMark x1="75200" y1="29000" x2="75333" y2="36200"/>
                        <a14:foregroundMark x1="75867" y1="30400" x2="75733" y2="36600"/>
                        <a14:foregroundMark x1="5867" y1="90000" x2="91733" y2="89800"/>
                        <a14:foregroundMark x1="5333" y1="87800" x2="5867" y2="92600"/>
                        <a14:foregroundMark x1="5867" y1="88000" x2="92133" y2="88200"/>
                        <a14:foregroundMark x1="92933" y1="92800" x2="5600" y2="92400"/>
                        <a14:foregroundMark x1="79067" y1="36800" x2="79867" y2="74400"/>
                        <a14:foregroundMark x1="79600" y1="38800" x2="97067" y2="18600"/>
                        <a14:foregroundMark x1="79867" y1="75000" x2="79467" y2="76400"/>
                        <a14:foregroundMark x1="79600" y1="76400" x2="99333" y2="52800"/>
                        <a14:foregroundMark x1="98400" y1="24800" x2="98533" y2="53400"/>
                        <a14:foregroundMark x1="65867" y1="53000" x2="65867" y2="68400"/>
                        <a14:foregroundMark x1="67733" y1="49800" x2="74000" y2="42800"/>
                        <a14:foregroundMark x1="86667" y1="47000" x2="87200" y2="54800"/>
                        <a14:foregroundMark x1="91067" y1="30000" x2="85600" y2="61600"/>
                        <a14:foregroundMark x1="69867" y1="63600" x2="72667" y2="54000"/>
                        <a14:foregroundMark x1="44800" y1="29400" x2="42667" y2="60200"/>
                      </a14:backgroundRemoval>
                    </a14:imgEffect>
                  </a14:imgLayer>
                </a14:imgProps>
              </a:ext>
              <a:ext uri="{28A0092B-C50C-407E-A947-70E740481C1C}">
                <a14:useLocalDpi xmlns:a14="http://schemas.microsoft.com/office/drawing/2010/main" val="0"/>
              </a:ext>
            </a:extLst>
          </a:blip>
          <a:stretch>
            <a:fillRect/>
          </a:stretch>
        </p:blipFill>
        <p:spPr>
          <a:xfrm>
            <a:off x="4479763" y="2698196"/>
            <a:ext cx="6833067" cy="2963880"/>
          </a:xfrm>
          <a:prstGeom prst="rect">
            <a:avLst/>
          </a:prstGeom>
        </p:spPr>
      </p:pic>
      <p:sp>
        <p:nvSpPr>
          <p:cNvPr id="7" name="Title 6">
            <a:extLst>
              <a:ext uri="{FF2B5EF4-FFF2-40B4-BE49-F238E27FC236}">
                <a16:creationId xmlns:a16="http://schemas.microsoft.com/office/drawing/2014/main" id="{F7C1F30F-CBB4-430A-BE63-9DA6EA915E9C}"/>
              </a:ext>
            </a:extLst>
          </p:cNvPr>
          <p:cNvSpPr>
            <a:spLocks noGrp="1"/>
          </p:cNvSpPr>
          <p:nvPr>
            <p:ph type="title" idx="4294967295"/>
          </p:nvPr>
        </p:nvSpPr>
        <p:spPr>
          <a:xfrm>
            <a:off x="2216063" y="491476"/>
            <a:ext cx="10515600" cy="1325563"/>
          </a:xfrm>
          <a:prstGeom prst="rect">
            <a:avLst/>
          </a:prstGeom>
        </p:spPr>
        <p:txBody>
          <a:bodyPr/>
          <a:lstStyle/>
          <a:p>
            <a:r>
              <a:rPr lang="en-US" dirty="0">
                <a:latin typeface="Times New Roman" panose="02020603050405020304" pitchFamily="18" charset="0"/>
                <a:cs typeface="Times New Roman" panose="02020603050405020304" pitchFamily="18" charset="0"/>
              </a:rPr>
              <a:t>System Overview -- </a:t>
            </a:r>
            <a:r>
              <a:rPr lang="en-US" dirty="0">
                <a:solidFill>
                  <a:schemeClr val="bg2">
                    <a:lumMod val="50000"/>
                  </a:schemeClr>
                </a:solidFill>
                <a:latin typeface="Times New Roman" panose="02020603050405020304" pitchFamily="18" charset="0"/>
                <a:cs typeface="Times New Roman" panose="02020603050405020304" pitchFamily="18" charset="0"/>
              </a:rPr>
              <a:t>Main Processing</a:t>
            </a:r>
            <a:r>
              <a:rPr lang="en-US" baseline="0"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816AFDA5-1695-4B49-8DAD-FA3CFCD53C52}"/>
              </a:ext>
            </a:extLst>
          </p:cNvPr>
          <p:cNvSpPr/>
          <p:nvPr/>
        </p:nvSpPr>
        <p:spPr>
          <a:xfrm>
            <a:off x="0" y="5912886"/>
            <a:ext cx="12192000" cy="952777"/>
          </a:xfrm>
          <a:prstGeom prst="rect">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0E772907-15FB-4DDA-A510-824996A7953E}"/>
              </a:ext>
            </a:extLst>
          </p:cNvPr>
          <p:cNvSpPr txBox="1"/>
          <p:nvPr/>
        </p:nvSpPr>
        <p:spPr>
          <a:xfrm>
            <a:off x="95055" y="6108069"/>
            <a:ext cx="10185888"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[1] K. He, G. </a:t>
            </a:r>
            <a:r>
              <a:rPr lang="en-US" dirty="0" err="1">
                <a:latin typeface="Times New Roman" panose="02020603050405020304" pitchFamily="18" charset="0"/>
                <a:cs typeface="Times New Roman" panose="02020603050405020304" pitchFamily="18" charset="0"/>
              </a:rPr>
              <a:t>Gkioxari</a:t>
            </a:r>
            <a:r>
              <a:rPr lang="en-US" dirty="0">
                <a:latin typeface="Times New Roman" panose="02020603050405020304" pitchFamily="18" charset="0"/>
                <a:cs typeface="Times New Roman" panose="02020603050405020304" pitchFamily="18" charset="0"/>
              </a:rPr>
              <a:t>, P. </a:t>
            </a:r>
            <a:r>
              <a:rPr lang="en-US" dirty="0" err="1">
                <a:latin typeface="Times New Roman" panose="02020603050405020304" pitchFamily="18" charset="0"/>
                <a:cs typeface="Times New Roman" panose="02020603050405020304" pitchFamily="18" charset="0"/>
              </a:rPr>
              <a:t>Dollár</a:t>
            </a:r>
            <a:r>
              <a:rPr lang="en-US" dirty="0">
                <a:latin typeface="Times New Roman" panose="02020603050405020304" pitchFamily="18" charset="0"/>
                <a:cs typeface="Times New Roman" panose="02020603050405020304" pitchFamily="18" charset="0"/>
              </a:rPr>
              <a:t> and R. </a:t>
            </a:r>
            <a:r>
              <a:rPr lang="en-US" dirty="0" err="1">
                <a:latin typeface="Times New Roman" panose="02020603050405020304" pitchFamily="18" charset="0"/>
                <a:cs typeface="Times New Roman" panose="02020603050405020304" pitchFamily="18" charset="0"/>
              </a:rPr>
              <a:t>Girshick</a:t>
            </a:r>
            <a:r>
              <a:rPr lang="en-US" dirty="0">
                <a:latin typeface="Times New Roman" panose="02020603050405020304" pitchFamily="18" charset="0"/>
                <a:cs typeface="Times New Roman" panose="02020603050405020304" pitchFamily="18" charset="0"/>
              </a:rPr>
              <a:t>, "Mask R-CNN," 2017 IEEE International Conference on Computer Vision (ICCV), Venice, 2017, pp. 2980-2988, </a:t>
            </a:r>
            <a:r>
              <a:rPr lang="en-US" dirty="0" err="1">
                <a:latin typeface="Times New Roman" panose="02020603050405020304" pitchFamily="18" charset="0"/>
                <a:cs typeface="Times New Roman" panose="02020603050405020304" pitchFamily="18" charset="0"/>
              </a:rPr>
              <a:t>doi</a:t>
            </a:r>
            <a:r>
              <a:rPr lang="en-US" dirty="0">
                <a:latin typeface="Times New Roman" panose="02020603050405020304" pitchFamily="18" charset="0"/>
                <a:cs typeface="Times New Roman" panose="02020603050405020304" pitchFamily="18" charset="0"/>
              </a:rPr>
              <a:t>: 10.1109/ICCV.2017.322.</a:t>
            </a:r>
          </a:p>
        </p:txBody>
      </p:sp>
    </p:spTree>
    <p:extLst>
      <p:ext uri="{BB962C8B-B14F-4D97-AF65-F5344CB8AC3E}">
        <p14:creationId xmlns:p14="http://schemas.microsoft.com/office/powerpoint/2010/main" val="3008538375"/>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AD538A-E36F-4799-8F52-AE848CFE09E2}"/>
              </a:ext>
            </a:extLst>
          </p:cNvPr>
          <p:cNvSpPr>
            <a:spLocks noGrp="1"/>
          </p:cNvSpPr>
          <p:nvPr>
            <p:ph type="dt" sz="half" idx="10"/>
          </p:nvPr>
        </p:nvSpPr>
        <p:spPr/>
        <p:txBody>
          <a:bodyPr/>
          <a:lstStyle/>
          <a:p>
            <a:fld id="{6A17ED65-46CC-41AA-B0ED-E543B1B8B897}"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6C56A0F8-03C2-41DA-A019-EF2532005067}"/>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783C55C-BDEA-4E55-A1F8-6E4DF20A4221}"/>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8</a:t>
            </a:r>
          </a:p>
        </p:txBody>
      </p:sp>
      <p:cxnSp>
        <p:nvCxnSpPr>
          <p:cNvPr id="6" name="Straight Connector 5">
            <a:extLst>
              <a:ext uri="{FF2B5EF4-FFF2-40B4-BE49-F238E27FC236}">
                <a16:creationId xmlns:a16="http://schemas.microsoft.com/office/drawing/2014/main" id="{57727CC1-A4B5-4D94-B4B7-FF267ED6A7BF}"/>
              </a:ext>
            </a:extLst>
          </p:cNvPr>
          <p:cNvCxnSpPr>
            <a:cxnSpLocks/>
          </p:cNvCxnSpPr>
          <p:nvPr/>
        </p:nvCxnSpPr>
        <p:spPr>
          <a:xfrm>
            <a:off x="2265791" y="1348703"/>
            <a:ext cx="6743127" cy="0"/>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70829EDB-C1ED-46C3-A078-0E9743A58062}"/>
              </a:ext>
            </a:extLst>
          </p:cNvPr>
          <p:cNvSpPr txBox="1"/>
          <p:nvPr/>
        </p:nvSpPr>
        <p:spPr>
          <a:xfrm>
            <a:off x="3473042" y="1686187"/>
            <a:ext cx="6370040" cy="2585323"/>
          </a:xfrm>
          <a:prstGeom prst="rect">
            <a:avLst/>
          </a:prstGeom>
          <a:noFill/>
        </p:spPr>
        <p:txBody>
          <a:bodyPr wrap="square" rtlCol="0">
            <a:spAutoFit/>
          </a:bodyPr>
          <a:lstStyle/>
          <a:p>
            <a:pPr marL="285750" indent="-285750">
              <a:buClr>
                <a:schemeClr val="bg2">
                  <a:lumMod val="50000"/>
                </a:schemeClr>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output of our system will end in one of the two ways either,</a:t>
            </a:r>
          </a:p>
          <a:p>
            <a:pPr>
              <a:buClr>
                <a:schemeClr val="bg2">
                  <a:lumMod val="50000"/>
                </a:schemeClr>
              </a:buClr>
            </a:pPr>
            <a:endParaRPr lang="en-US" dirty="0">
              <a:latin typeface="Times New Roman" panose="02020603050405020304" pitchFamily="18" charset="0"/>
              <a:cs typeface="Times New Roman" panose="02020603050405020304" pitchFamily="18" charset="0"/>
            </a:endParaRPr>
          </a:p>
          <a:p>
            <a:pPr marL="1200150" lvl="2" indent="-285750">
              <a:buClr>
                <a:schemeClr val="bg2">
                  <a:lumMod val="50000"/>
                </a:schemeClr>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Our system doesn't detect a wild oat and continue capturing videos of the field.</a:t>
            </a:r>
          </a:p>
          <a:p>
            <a:pPr marL="1200150" lvl="2" indent="-285750">
              <a:buClr>
                <a:schemeClr val="bg2">
                  <a:lumMod val="50000"/>
                </a:schemeClr>
              </a:buClr>
              <a:buFont typeface="Wingdings" panose="05000000000000000000" pitchFamily="2" charset="2"/>
              <a:buChar char="ü"/>
            </a:pPr>
            <a:endParaRPr lang="en-US" dirty="0">
              <a:latin typeface="Times New Roman" panose="02020603050405020304" pitchFamily="18" charset="0"/>
              <a:cs typeface="Times New Roman" panose="02020603050405020304" pitchFamily="18" charset="0"/>
            </a:endParaRPr>
          </a:p>
          <a:p>
            <a:pPr marL="1200150" lvl="2" indent="-285750">
              <a:buClr>
                <a:schemeClr val="bg2">
                  <a:lumMod val="50000"/>
                </a:schemeClr>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Our system detects a wild oat, then it will send a notification to the mobile app that their is a wild oat and the buzzer, which is connected to the Raspberry Pi will rings.</a:t>
            </a:r>
          </a:p>
        </p:txBody>
      </p:sp>
      <p:pic>
        <p:nvPicPr>
          <p:cNvPr id="10" name="Picture 9">
            <a:extLst>
              <a:ext uri="{FF2B5EF4-FFF2-40B4-BE49-F238E27FC236}">
                <a16:creationId xmlns:a16="http://schemas.microsoft.com/office/drawing/2014/main" id="{84A300B7-B8EB-41A0-AF60-F9FDBB27D2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1500" y="4636492"/>
            <a:ext cx="3914775" cy="1343025"/>
          </a:xfrm>
          <a:prstGeom prst="rect">
            <a:avLst/>
          </a:prstGeom>
        </p:spPr>
      </p:pic>
      <p:sp>
        <p:nvSpPr>
          <p:cNvPr id="7" name="Title 6">
            <a:extLst>
              <a:ext uri="{FF2B5EF4-FFF2-40B4-BE49-F238E27FC236}">
                <a16:creationId xmlns:a16="http://schemas.microsoft.com/office/drawing/2014/main" id="{2B670695-F037-4224-A4BE-F13F1A62BA0A}"/>
              </a:ext>
            </a:extLst>
          </p:cNvPr>
          <p:cNvSpPr>
            <a:spLocks noGrp="1"/>
          </p:cNvSpPr>
          <p:nvPr>
            <p:ph type="title" idx="4294967295"/>
          </p:nvPr>
        </p:nvSpPr>
        <p:spPr>
          <a:xfrm>
            <a:off x="2348918" y="613647"/>
            <a:ext cx="10515600" cy="1325563"/>
          </a:xfrm>
          <a:prstGeom prst="rect">
            <a:avLst/>
          </a:prstGeom>
        </p:spPr>
        <p:txBody>
          <a:bodyPr/>
          <a:lstStyle/>
          <a:p>
            <a:r>
              <a:rPr lang="en-US" dirty="0">
                <a:latin typeface="Times New Roman" panose="02020603050405020304" pitchFamily="18" charset="0"/>
                <a:cs typeface="Times New Roman" panose="02020603050405020304" pitchFamily="18" charset="0"/>
              </a:rPr>
              <a:t>System Overview -- </a:t>
            </a:r>
            <a:r>
              <a:rPr lang="en-US" dirty="0">
                <a:solidFill>
                  <a:schemeClr val="bg2">
                    <a:lumMod val="50000"/>
                  </a:schemeClr>
                </a:solidFill>
                <a:latin typeface="Times New Roman" panose="02020603050405020304" pitchFamily="18" charset="0"/>
                <a:cs typeface="Times New Roman" panose="02020603050405020304" pitchFamily="18" charset="0"/>
              </a:rPr>
              <a:t>Output</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2378710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9C676-4CA1-4404-98E9-0B0184D24BDA}"/>
              </a:ext>
            </a:extLst>
          </p:cNvPr>
          <p:cNvSpPr>
            <a:spLocks noGrp="1"/>
          </p:cNvSpPr>
          <p:nvPr>
            <p:ph type="title"/>
          </p:nvPr>
        </p:nvSpPr>
        <p:spPr>
          <a:xfrm>
            <a:off x="3421429" y="472382"/>
            <a:ext cx="8770571" cy="1560716"/>
          </a:xfrm>
        </p:spPr>
        <p:txBody>
          <a:bodyPr/>
          <a:lstStyle/>
          <a:p>
            <a:r>
              <a:rPr lang="en-US" dirty="0">
                <a:latin typeface="Times New Roman" panose="02020603050405020304" pitchFamily="18" charset="0"/>
                <a:cs typeface="Times New Roman" panose="02020603050405020304" pitchFamily="18" charset="0"/>
              </a:rPr>
              <a:t>Expected Results.</a:t>
            </a:r>
          </a:p>
        </p:txBody>
      </p:sp>
      <p:cxnSp>
        <p:nvCxnSpPr>
          <p:cNvPr id="4" name="Straight Connector 3">
            <a:extLst>
              <a:ext uri="{FF2B5EF4-FFF2-40B4-BE49-F238E27FC236}">
                <a16:creationId xmlns:a16="http://schemas.microsoft.com/office/drawing/2014/main" id="{B8C4ECDC-5DDE-4BD1-BC38-A5457A5A932C}"/>
              </a:ext>
            </a:extLst>
          </p:cNvPr>
          <p:cNvCxnSpPr>
            <a:cxnSpLocks/>
          </p:cNvCxnSpPr>
          <p:nvPr/>
        </p:nvCxnSpPr>
        <p:spPr>
          <a:xfrm>
            <a:off x="3421429" y="1239874"/>
            <a:ext cx="4195107"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6" name="Diagram 5">
            <a:extLst>
              <a:ext uri="{FF2B5EF4-FFF2-40B4-BE49-F238E27FC236}">
                <a16:creationId xmlns:a16="http://schemas.microsoft.com/office/drawing/2014/main" id="{FBCBCAEF-3454-4FCA-8248-94882F843AFD}"/>
              </a:ext>
            </a:extLst>
          </p:cNvPr>
          <p:cNvGraphicFramePr/>
          <p:nvPr>
            <p:extLst>
              <p:ext uri="{D42A27DB-BD31-4B8C-83A1-F6EECF244321}">
                <p14:modId xmlns:p14="http://schemas.microsoft.com/office/powerpoint/2010/main" val="3729021465"/>
              </p:ext>
            </p:extLst>
          </p:nvPr>
        </p:nvGraphicFramePr>
        <p:xfrm>
          <a:off x="4197993" y="2139351"/>
          <a:ext cx="6437350" cy="33024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Date Placeholder 7">
            <a:extLst>
              <a:ext uri="{FF2B5EF4-FFF2-40B4-BE49-F238E27FC236}">
                <a16:creationId xmlns:a16="http://schemas.microsoft.com/office/drawing/2014/main" id="{4CEDD1C1-3B40-4E03-A5A6-445D60F66A20}"/>
              </a:ext>
            </a:extLst>
          </p:cNvPr>
          <p:cNvSpPr>
            <a:spLocks noGrp="1"/>
          </p:cNvSpPr>
          <p:nvPr>
            <p:ph type="dt" sz="half" idx="10"/>
          </p:nvPr>
        </p:nvSpPr>
        <p:spPr/>
        <p:txBody>
          <a:bodyPr/>
          <a:lstStyle/>
          <a:p>
            <a:fld id="{33350BF0-BBB9-434F-B8B1-942A4A2A92EC}"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9" name="Footer Placeholder 8">
            <a:extLst>
              <a:ext uri="{FF2B5EF4-FFF2-40B4-BE49-F238E27FC236}">
                <a16:creationId xmlns:a16="http://schemas.microsoft.com/office/drawing/2014/main" id="{EE3CB4FF-F331-4266-ACBE-5DFFB8B6599C}"/>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1B7F5E7B-8D92-486B-A34B-667787BBB3F4}"/>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9</a:t>
            </a:r>
          </a:p>
        </p:txBody>
      </p:sp>
    </p:spTree>
    <p:extLst>
      <p:ext uri="{BB962C8B-B14F-4D97-AF65-F5344CB8AC3E}">
        <p14:creationId xmlns:p14="http://schemas.microsoft.com/office/powerpoint/2010/main" val="271787185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7C23CF-3817-4C1E-9B31-5C087BF27950}"/>
              </a:ext>
            </a:extLst>
          </p:cNvPr>
          <p:cNvSpPr>
            <a:spLocks noGrp="1"/>
          </p:cNvSpPr>
          <p:nvPr>
            <p:ph type="dt" sz="half" idx="10"/>
          </p:nvPr>
        </p:nvSpPr>
        <p:spPr/>
        <p:txBody>
          <a:bodyPr/>
          <a:lstStyle/>
          <a:p>
            <a:fld id="{6A17ED65-46CC-41AA-B0ED-E543B1B8B897}"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60133BCC-8409-495B-89A9-FA6C741FE27A}"/>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1729F74-7F3E-4423-A93C-750CE7C16341}"/>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12</a:t>
            </a:r>
          </a:p>
        </p:txBody>
      </p:sp>
      <p:cxnSp>
        <p:nvCxnSpPr>
          <p:cNvPr id="6" name="Straight Connector 5">
            <a:extLst>
              <a:ext uri="{FF2B5EF4-FFF2-40B4-BE49-F238E27FC236}">
                <a16:creationId xmlns:a16="http://schemas.microsoft.com/office/drawing/2014/main" id="{8A2BB552-CA78-45A0-A92D-0C8B5701AB27}"/>
              </a:ext>
            </a:extLst>
          </p:cNvPr>
          <p:cNvCxnSpPr>
            <a:cxnSpLocks/>
          </p:cNvCxnSpPr>
          <p:nvPr/>
        </p:nvCxnSpPr>
        <p:spPr>
          <a:xfrm>
            <a:off x="4989004" y="1075870"/>
            <a:ext cx="1962941" cy="0"/>
          </a:xfrm>
          <a:prstGeom prst="line">
            <a:avLst/>
          </a:prstGeom>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a16="http://schemas.microsoft.com/office/drawing/2014/main" id="{F852B007-3793-49CA-A50E-E0181731417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64208" y="3173857"/>
            <a:ext cx="5077844" cy="292278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Rectangle 7">
            <a:extLst>
              <a:ext uri="{FF2B5EF4-FFF2-40B4-BE49-F238E27FC236}">
                <a16:creationId xmlns:a16="http://schemas.microsoft.com/office/drawing/2014/main" id="{7580F2F9-8531-48E7-95A3-ED710EDB496D}"/>
              </a:ext>
            </a:extLst>
          </p:cNvPr>
          <p:cNvSpPr/>
          <p:nvPr/>
        </p:nvSpPr>
        <p:spPr>
          <a:xfrm>
            <a:off x="6664208" y="1758743"/>
            <a:ext cx="4378123" cy="923330"/>
          </a:xfrm>
          <a:prstGeom prst="rect">
            <a:avLst/>
          </a:prstGeom>
          <a:noFill/>
        </p:spPr>
        <p:txBody>
          <a:bodyPr wrap="none" lIns="91440" tIns="45720" rIns="91440" bIns="45720">
            <a:spAutoFit/>
          </a:bodyPr>
          <a:lstStyle/>
          <a:p>
            <a:pPr algn="ctr"/>
            <a:r>
              <a:rPr lang="en-US" sz="5400" b="1" dirty="0">
                <a:ln w="12700">
                  <a:solidFill>
                    <a:sysClr val="windowText" lastClr="000000"/>
                  </a:solidFill>
                  <a:prstDash val="solid"/>
                </a:ln>
                <a:blipFill>
                  <a:blip r:embed="rId3"/>
                  <a:tile tx="0" ty="0" sx="100000" sy="100000" flip="none" algn="tl"/>
                </a:blip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Python Demo.</a:t>
            </a:r>
            <a:endParaRPr lang="en-US" sz="5400" b="1" cap="none" spc="0" dirty="0">
              <a:ln w="12700">
                <a:solidFill>
                  <a:sysClr val="windowText" lastClr="000000"/>
                </a:solidFill>
                <a:prstDash val="solid"/>
              </a:ln>
              <a:blipFill>
                <a:blip r:embed="rId3"/>
                <a:tile tx="0" ty="0" sx="100000" sy="100000" flip="none" algn="tl"/>
              </a:blip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C4580793-436F-455A-9E32-4B917FFC2EFE}"/>
              </a:ext>
            </a:extLst>
          </p:cNvPr>
          <p:cNvSpPr/>
          <p:nvPr/>
        </p:nvSpPr>
        <p:spPr>
          <a:xfrm>
            <a:off x="497422" y="1758743"/>
            <a:ext cx="5250028" cy="923330"/>
          </a:xfrm>
          <a:prstGeom prst="rect">
            <a:avLst/>
          </a:prstGeom>
          <a:noFill/>
        </p:spPr>
        <p:txBody>
          <a:bodyPr wrap="none" lIns="91440" tIns="45720" rIns="91440" bIns="45720">
            <a:spAutoFit/>
          </a:bodyPr>
          <a:lstStyle/>
          <a:p>
            <a:pPr algn="ctr"/>
            <a:r>
              <a:rPr lang="en-US" sz="5400" b="1" dirty="0">
                <a:ln w="12700">
                  <a:solidFill>
                    <a:sysClr val="windowText" lastClr="000000"/>
                  </a:solidFill>
                  <a:prstDash val="solid"/>
                </a:ln>
                <a:blipFill>
                  <a:blip r:embed="rId3"/>
                  <a:tile tx="0" ty="0" sx="100000" sy="100000" flip="none" algn="tl"/>
                </a:blip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MATLAB Demo.</a:t>
            </a:r>
            <a:endParaRPr lang="en-US" sz="5400" b="1" cap="none" spc="0" dirty="0">
              <a:ln w="12700">
                <a:solidFill>
                  <a:sysClr val="windowText" lastClr="000000"/>
                </a:solidFill>
                <a:prstDash val="solid"/>
              </a:ln>
              <a:blipFill>
                <a:blip r:embed="rId3"/>
                <a:tile tx="0" ty="0" sx="100000" sy="100000" flip="none" algn="tl"/>
              </a:blip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77C9010E-3E69-4E23-AF2F-08CE23A895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2329" y="3173857"/>
            <a:ext cx="5420213" cy="292278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0" name="Title 9">
            <a:extLst>
              <a:ext uri="{FF2B5EF4-FFF2-40B4-BE49-F238E27FC236}">
                <a16:creationId xmlns:a16="http://schemas.microsoft.com/office/drawing/2014/main" id="{41AAB5E7-03EA-41A4-AE78-67BF63C330D5}"/>
              </a:ext>
            </a:extLst>
          </p:cNvPr>
          <p:cNvSpPr>
            <a:spLocks noGrp="1"/>
          </p:cNvSpPr>
          <p:nvPr>
            <p:ph type="title" idx="4294967295"/>
          </p:nvPr>
        </p:nvSpPr>
        <p:spPr>
          <a:xfrm>
            <a:off x="5023143" y="292150"/>
            <a:ext cx="10515600" cy="1325563"/>
          </a:xfrm>
          <a:prstGeom prst="rect">
            <a:avLst/>
          </a:prstGeom>
        </p:spPr>
        <p:txBody>
          <a:bodyPr/>
          <a:lstStyle/>
          <a:p>
            <a:r>
              <a:rPr lang="en-US" dirty="0">
                <a:latin typeface="Times New Roman" panose="02020603050405020304" pitchFamily="18" charset="0"/>
                <a:cs typeface="Times New Roman" panose="02020603050405020304" pitchFamily="18" charset="0"/>
              </a:rPr>
              <a:t>Demo</a:t>
            </a:r>
          </a:p>
        </p:txBody>
      </p:sp>
    </p:spTree>
    <p:extLst>
      <p:ext uri="{BB962C8B-B14F-4D97-AF65-F5344CB8AC3E}">
        <p14:creationId xmlns:p14="http://schemas.microsoft.com/office/powerpoint/2010/main" val="1737792514"/>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E8D0EC1-0A63-480E-BA4E-4D69C38B725F}"/>
              </a:ext>
            </a:extLst>
          </p:cNvPr>
          <p:cNvSpPr>
            <a:spLocks noGrp="1"/>
          </p:cNvSpPr>
          <p:nvPr>
            <p:ph type="ftr" sz="quarter" idx="11"/>
          </p:nvPr>
        </p:nvSpPr>
        <p:spPr/>
        <p:txBody>
          <a:bodyPr/>
          <a:lstStyle/>
          <a:p>
            <a:r>
              <a:rPr lang="en-US" dirty="0"/>
              <a:t>Wild Oat Detection</a:t>
            </a:r>
          </a:p>
        </p:txBody>
      </p:sp>
      <p:pic>
        <p:nvPicPr>
          <p:cNvPr id="10" name="Picture 9">
            <a:extLst>
              <a:ext uri="{FF2B5EF4-FFF2-40B4-BE49-F238E27FC236}">
                <a16:creationId xmlns:a16="http://schemas.microsoft.com/office/drawing/2014/main" id="{54ED7CDC-CF1E-4E5E-BC09-8885D57A24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6988" y="3011424"/>
            <a:ext cx="1721188" cy="2487177"/>
          </a:xfrm>
          <a:prstGeom prst="rect">
            <a:avLst/>
          </a:prstGeom>
        </p:spPr>
      </p:pic>
      <p:pic>
        <p:nvPicPr>
          <p:cNvPr id="16" name="Picture 15">
            <a:extLst>
              <a:ext uri="{FF2B5EF4-FFF2-40B4-BE49-F238E27FC236}">
                <a16:creationId xmlns:a16="http://schemas.microsoft.com/office/drawing/2014/main" id="{025C83E4-D0E4-4EBD-B42C-263C3016EF2A}"/>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7078" t="26328" r="7164" b="7331"/>
          <a:stretch/>
        </p:blipFill>
        <p:spPr>
          <a:xfrm>
            <a:off x="3731491" y="1209933"/>
            <a:ext cx="4729017" cy="2772469"/>
          </a:xfrm>
          <a:prstGeom prst="rect">
            <a:avLst/>
          </a:prstGeom>
        </p:spPr>
      </p:pic>
      <p:pic>
        <p:nvPicPr>
          <p:cNvPr id="18" name="Picture 17">
            <a:extLst>
              <a:ext uri="{FF2B5EF4-FFF2-40B4-BE49-F238E27FC236}">
                <a16:creationId xmlns:a16="http://schemas.microsoft.com/office/drawing/2014/main" id="{DF98467D-A03F-4B02-9BE9-657C26208804}"/>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t="1" b="23096"/>
          <a:stretch/>
        </p:blipFill>
        <p:spPr>
          <a:xfrm>
            <a:off x="7285182" y="3176524"/>
            <a:ext cx="3479800" cy="2156979"/>
          </a:xfrm>
          <a:prstGeom prst="rect">
            <a:avLst/>
          </a:prstGeom>
        </p:spPr>
      </p:pic>
    </p:spTree>
    <p:extLst>
      <p:ext uri="{BB962C8B-B14F-4D97-AF65-F5344CB8AC3E}">
        <p14:creationId xmlns:p14="http://schemas.microsoft.com/office/powerpoint/2010/main" val="2804769733"/>
      </p:ext>
    </p:extLst>
  </p:cSld>
  <p:clrMapOvr>
    <a:masterClrMapping/>
  </p:clrMapOvr>
  <mc:AlternateContent xmlns:mc="http://schemas.openxmlformats.org/markup-compatibility/2006" xmlns:p14="http://schemas.microsoft.com/office/powerpoint/2010/main">
    <mc:Choice Requires="p14">
      <p:transition spd="slow" p14:dur="900">
        <p14:flythrough dir="out" hasBounce="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10B84-D66A-4874-A36F-922CD3D93DE0}"/>
              </a:ext>
            </a:extLst>
          </p:cNvPr>
          <p:cNvSpPr>
            <a:spLocks noGrp="1"/>
          </p:cNvSpPr>
          <p:nvPr>
            <p:ph type="title"/>
          </p:nvPr>
        </p:nvSpPr>
        <p:spPr>
          <a:xfrm>
            <a:off x="2459955" y="75638"/>
            <a:ext cx="8770571" cy="1560716"/>
          </a:xfrm>
        </p:spPr>
        <p:txBody>
          <a:bodyPr/>
          <a:lstStyle/>
          <a:p>
            <a:r>
              <a:rPr lang="en-US" dirty="0">
                <a:latin typeface="Times New Roman" panose="02020603050405020304" pitchFamily="18" charset="0"/>
                <a:cs typeface="Times New Roman" panose="02020603050405020304" pitchFamily="18" charset="0"/>
              </a:rPr>
              <a:t>Agenda.</a:t>
            </a:r>
          </a:p>
        </p:txBody>
      </p:sp>
      <p:cxnSp>
        <p:nvCxnSpPr>
          <p:cNvPr id="4" name="Straight Connector 3">
            <a:extLst>
              <a:ext uri="{FF2B5EF4-FFF2-40B4-BE49-F238E27FC236}">
                <a16:creationId xmlns:a16="http://schemas.microsoft.com/office/drawing/2014/main" id="{ECE5D9E9-E2BC-46F3-96AE-36931BC15950}"/>
              </a:ext>
            </a:extLst>
          </p:cNvPr>
          <p:cNvCxnSpPr>
            <a:cxnSpLocks/>
            <a:stCxn id="2" idx="1"/>
          </p:cNvCxnSpPr>
          <p:nvPr/>
        </p:nvCxnSpPr>
        <p:spPr>
          <a:xfrm>
            <a:off x="2459955" y="855996"/>
            <a:ext cx="2070481" cy="0"/>
          </a:xfrm>
          <a:prstGeom prst="line">
            <a:avLst/>
          </a:prstGeom>
          <a:effectLst>
            <a:outerShdw blurRad="50800" dist="38100" algn="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5" name="Footer Placeholder 4">
            <a:extLst>
              <a:ext uri="{FF2B5EF4-FFF2-40B4-BE49-F238E27FC236}">
                <a16:creationId xmlns:a16="http://schemas.microsoft.com/office/drawing/2014/main" id="{7D2489F5-1C41-4F22-A9BB-7A8C0BAAC1CB}"/>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Wild Oat Detection</a:t>
            </a:r>
          </a:p>
        </p:txBody>
      </p:sp>
      <p:sp>
        <p:nvSpPr>
          <p:cNvPr id="7" name="Slide Number Placeholder 6">
            <a:extLst>
              <a:ext uri="{FF2B5EF4-FFF2-40B4-BE49-F238E27FC236}">
                <a16:creationId xmlns:a16="http://schemas.microsoft.com/office/drawing/2014/main" id="{CE12B607-D78D-40DB-9E8D-ED6522C7AC93}"/>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1</a:t>
            </a:r>
          </a:p>
        </p:txBody>
      </p:sp>
      <p:sp>
        <p:nvSpPr>
          <p:cNvPr id="8" name="TextBox 7">
            <a:extLst>
              <a:ext uri="{FF2B5EF4-FFF2-40B4-BE49-F238E27FC236}">
                <a16:creationId xmlns:a16="http://schemas.microsoft.com/office/drawing/2014/main" id="{4789370D-0E78-49CB-8283-4ECB6FB17182}"/>
              </a:ext>
            </a:extLst>
          </p:cNvPr>
          <p:cNvSpPr txBox="1"/>
          <p:nvPr/>
        </p:nvSpPr>
        <p:spPr>
          <a:xfrm>
            <a:off x="5323466" y="1343429"/>
            <a:ext cx="7623696" cy="4893647"/>
          </a:xfrm>
          <a:prstGeom prst="rect">
            <a:avLst/>
          </a:prstGeom>
          <a:noFill/>
        </p:spPr>
        <p:txBody>
          <a:bodyPr wrap="square" rtlCol="0">
            <a:spAutoFit/>
          </a:bodyPr>
          <a:lstStyle/>
          <a:p>
            <a:pPr marL="571500" indent="-571500">
              <a:buClr>
                <a:schemeClr val="accent5">
                  <a:lumMod val="75000"/>
                </a:schemeClr>
              </a:buClr>
              <a:buFont typeface="+mj-lt"/>
              <a:buAutoNum type="romanUcPeriod"/>
            </a:pPr>
            <a:r>
              <a:rPr lang="en-US" sz="2600" dirty="0">
                <a:latin typeface="Times New Roman" panose="02020603050405020304" pitchFamily="18" charset="0"/>
                <a:cs typeface="Times New Roman" panose="02020603050405020304" pitchFamily="18" charset="0"/>
              </a:rPr>
              <a:t>Introduction.</a:t>
            </a:r>
          </a:p>
          <a:p>
            <a:pPr marL="1028700" lvl="1" indent="-571500">
              <a:buClr>
                <a:schemeClr val="accent5">
                  <a:lumMod val="75000"/>
                </a:schemeClr>
              </a:buClr>
              <a:buFont typeface="+mj-lt"/>
              <a:buAutoNum type="alphaLcParenR"/>
            </a:pPr>
            <a:r>
              <a:rPr lang="en-US" sz="2600" dirty="0">
                <a:latin typeface="Times New Roman" panose="02020603050405020304" pitchFamily="18" charset="0"/>
                <a:cs typeface="Times New Roman" panose="02020603050405020304" pitchFamily="18" charset="0"/>
              </a:rPr>
              <a:t>Problem Background.</a:t>
            </a:r>
          </a:p>
          <a:p>
            <a:pPr marL="1028700" lvl="1" indent="-571500">
              <a:buClr>
                <a:schemeClr val="accent5">
                  <a:lumMod val="75000"/>
                </a:schemeClr>
              </a:buClr>
              <a:buFont typeface="+mj-lt"/>
              <a:buAutoNum type="alphaLcParenR"/>
            </a:pPr>
            <a:r>
              <a:rPr lang="en-US" sz="2600" dirty="0">
                <a:latin typeface="Times New Roman" panose="02020603050405020304" pitchFamily="18" charset="0"/>
                <a:cs typeface="Times New Roman" panose="02020603050405020304" pitchFamily="18" charset="0"/>
              </a:rPr>
              <a:t>Existence Solution.</a:t>
            </a:r>
          </a:p>
          <a:p>
            <a:pPr marL="1028700" lvl="1" indent="-571500">
              <a:buClr>
                <a:schemeClr val="accent5">
                  <a:lumMod val="75000"/>
                </a:schemeClr>
              </a:buClr>
              <a:buFont typeface="+mj-lt"/>
              <a:buAutoNum type="alphaLcParenR"/>
            </a:pPr>
            <a:r>
              <a:rPr lang="en-US" sz="2600" dirty="0">
                <a:latin typeface="Times New Roman" panose="02020603050405020304" pitchFamily="18" charset="0"/>
                <a:cs typeface="Times New Roman" panose="02020603050405020304" pitchFamily="18" charset="0"/>
              </a:rPr>
              <a:t>Our Challenge.</a:t>
            </a:r>
          </a:p>
          <a:p>
            <a:pPr marL="1028700" lvl="1" indent="-571500">
              <a:buClr>
                <a:schemeClr val="accent5">
                  <a:lumMod val="75000"/>
                </a:schemeClr>
              </a:buClr>
              <a:buFont typeface="+mj-lt"/>
              <a:buAutoNum type="alphaLcParenR"/>
            </a:pPr>
            <a:r>
              <a:rPr lang="en-US" sz="2600" dirty="0">
                <a:latin typeface="Times New Roman" panose="02020603050405020304" pitchFamily="18" charset="0"/>
                <a:cs typeface="Times New Roman" panose="02020603050405020304" pitchFamily="18" charset="0"/>
              </a:rPr>
              <a:t>Our Solution.</a:t>
            </a:r>
          </a:p>
          <a:p>
            <a:pPr marL="571500" indent="-571500">
              <a:buClr>
                <a:schemeClr val="accent5">
                  <a:lumMod val="75000"/>
                </a:schemeClr>
              </a:buClr>
              <a:buFont typeface="+mj-lt"/>
              <a:buAutoNum type="romanUcPeriod"/>
            </a:pPr>
            <a:r>
              <a:rPr lang="en-US" sz="2600" dirty="0">
                <a:latin typeface="Times New Roman" panose="02020603050405020304" pitchFamily="18" charset="0"/>
                <a:cs typeface="Times New Roman" panose="02020603050405020304" pitchFamily="18" charset="0"/>
              </a:rPr>
              <a:t>Related Work(</a:t>
            </a:r>
            <a:r>
              <a:rPr lang="en-US" sz="2600" dirty="0">
                <a:solidFill>
                  <a:schemeClr val="bg2">
                    <a:lumMod val="50000"/>
                  </a:schemeClr>
                </a:solidFill>
                <a:latin typeface="Times New Roman" panose="02020603050405020304" pitchFamily="18" charset="0"/>
                <a:cs typeface="Times New Roman" panose="02020603050405020304" pitchFamily="18" charset="0"/>
              </a:rPr>
              <a:t>1</a:t>
            </a:r>
            <a:r>
              <a:rPr lang="en-US" sz="2600" dirty="0">
                <a:latin typeface="Times New Roman" panose="02020603050405020304" pitchFamily="18" charset="0"/>
                <a:cs typeface="Times New Roman" panose="02020603050405020304" pitchFamily="18" charset="0"/>
              </a:rPr>
              <a:t>/2).</a:t>
            </a:r>
          </a:p>
          <a:p>
            <a:pPr marL="571500" indent="-571500">
              <a:buClr>
                <a:schemeClr val="accent5">
                  <a:lumMod val="75000"/>
                </a:schemeClr>
              </a:buClr>
              <a:buFont typeface="+mj-lt"/>
              <a:buAutoNum type="romanUcPeriod"/>
            </a:pPr>
            <a:r>
              <a:rPr lang="en-US" sz="2600" dirty="0">
                <a:latin typeface="Times New Roman" panose="02020603050405020304" pitchFamily="18" charset="0"/>
                <a:cs typeface="Times New Roman" panose="02020603050405020304" pitchFamily="18" charset="0"/>
              </a:rPr>
              <a:t>Related Work(</a:t>
            </a:r>
            <a:r>
              <a:rPr lang="en-US" sz="2600" dirty="0">
                <a:solidFill>
                  <a:schemeClr val="bg2">
                    <a:lumMod val="50000"/>
                  </a:schemeClr>
                </a:solidFill>
                <a:latin typeface="Times New Roman" panose="02020603050405020304" pitchFamily="18" charset="0"/>
                <a:cs typeface="Times New Roman" panose="02020603050405020304" pitchFamily="18" charset="0"/>
              </a:rPr>
              <a:t>2</a:t>
            </a:r>
            <a:r>
              <a:rPr lang="en-US" sz="2600" dirty="0">
                <a:latin typeface="Times New Roman" panose="02020603050405020304" pitchFamily="18" charset="0"/>
                <a:cs typeface="Times New Roman" panose="02020603050405020304" pitchFamily="18" charset="0"/>
              </a:rPr>
              <a:t>/2).</a:t>
            </a:r>
          </a:p>
          <a:p>
            <a:pPr marL="571500" indent="-571500">
              <a:buClr>
                <a:schemeClr val="accent5">
                  <a:lumMod val="75000"/>
                </a:schemeClr>
              </a:buClr>
              <a:buFont typeface="+mj-lt"/>
              <a:buAutoNum type="romanUcPeriod"/>
            </a:pPr>
            <a:r>
              <a:rPr lang="en-US" sz="2600" dirty="0">
                <a:latin typeface="Times New Roman" panose="02020603050405020304" pitchFamily="18" charset="0"/>
                <a:cs typeface="Times New Roman" panose="02020603050405020304" pitchFamily="18" charset="0"/>
              </a:rPr>
              <a:t>Possible Solutions.</a:t>
            </a:r>
          </a:p>
          <a:p>
            <a:pPr marL="571500" indent="-571500">
              <a:buClr>
                <a:schemeClr val="accent5">
                  <a:lumMod val="75000"/>
                </a:schemeClr>
              </a:buClr>
              <a:buFont typeface="+mj-lt"/>
              <a:buAutoNum type="romanUcPeriod"/>
            </a:pPr>
            <a:r>
              <a:rPr lang="en-US" sz="2600" dirty="0">
                <a:latin typeface="Times New Roman" panose="02020603050405020304" pitchFamily="18" charset="0"/>
                <a:cs typeface="Times New Roman" panose="02020603050405020304" pitchFamily="18" charset="0"/>
              </a:rPr>
              <a:t>System Overview.</a:t>
            </a:r>
          </a:p>
          <a:p>
            <a:pPr marL="571500" indent="-571500">
              <a:buClr>
                <a:schemeClr val="accent5">
                  <a:lumMod val="75000"/>
                </a:schemeClr>
              </a:buClr>
              <a:buFont typeface="+mj-lt"/>
              <a:buAutoNum type="romanUcPeriod"/>
            </a:pPr>
            <a:r>
              <a:rPr lang="en-US" sz="2600" dirty="0">
                <a:latin typeface="Times New Roman" panose="02020603050405020304" pitchFamily="18" charset="0"/>
                <a:cs typeface="Times New Roman" panose="02020603050405020304" pitchFamily="18" charset="0"/>
              </a:rPr>
              <a:t>Expected Results.</a:t>
            </a:r>
          </a:p>
          <a:p>
            <a:pPr marL="571500" indent="-571500">
              <a:buClr>
                <a:schemeClr val="accent5">
                  <a:lumMod val="75000"/>
                </a:schemeClr>
              </a:buClr>
              <a:buFont typeface="+mj-lt"/>
              <a:buAutoNum type="romanUcPeriod"/>
            </a:pPr>
            <a:r>
              <a:rPr lang="en-US" sz="2600" dirty="0">
                <a:latin typeface="Times New Roman" panose="02020603050405020304" pitchFamily="18" charset="0"/>
                <a:cs typeface="Times New Roman" panose="02020603050405020304" pitchFamily="18" charset="0"/>
              </a:rPr>
              <a:t>Demo</a:t>
            </a:r>
          </a:p>
          <a:p>
            <a:pPr marL="571500" indent="-571500">
              <a:buClr>
                <a:schemeClr val="accent5">
                  <a:lumMod val="75000"/>
                </a:schemeClr>
              </a:buClr>
              <a:buSzPct val="102000"/>
              <a:buFont typeface="+mj-lt"/>
              <a:buAutoNum type="romanUcPeriod"/>
            </a:pPr>
            <a:endParaRPr lang="en-US" sz="26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B7D5C604-1DC8-4B29-94B5-9023F573CE3D}"/>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15975"/>
          <a:stretch/>
        </p:blipFill>
        <p:spPr>
          <a:xfrm>
            <a:off x="3482686" y="1578283"/>
            <a:ext cx="2095500" cy="4810992"/>
          </a:xfrm>
          <a:prstGeom prst="rect">
            <a:avLst/>
          </a:prstGeom>
        </p:spPr>
      </p:pic>
    </p:spTree>
    <p:extLst>
      <p:ext uri="{BB962C8B-B14F-4D97-AF65-F5344CB8AC3E}">
        <p14:creationId xmlns:p14="http://schemas.microsoft.com/office/powerpoint/2010/main" val="40799700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32CBD-3FC2-4407-8E99-43A67AF83FEB}"/>
              </a:ext>
            </a:extLst>
          </p:cNvPr>
          <p:cNvSpPr>
            <a:spLocks noGrp="1"/>
          </p:cNvSpPr>
          <p:nvPr>
            <p:ph type="title"/>
          </p:nvPr>
        </p:nvSpPr>
        <p:spPr>
          <a:xfrm>
            <a:off x="5644371" y="470747"/>
            <a:ext cx="3571875" cy="1560716"/>
          </a:xfrm>
        </p:spPr>
        <p:txBody>
          <a:bodyPr/>
          <a:lstStyle/>
          <a:p>
            <a:r>
              <a:rPr lang="en-US" dirty="0">
                <a:latin typeface="Times New Roman" panose="02020603050405020304" pitchFamily="18" charset="0"/>
                <a:cs typeface="Times New Roman" panose="02020603050405020304" pitchFamily="18" charset="0"/>
              </a:rPr>
              <a:t>Introduction.</a:t>
            </a:r>
          </a:p>
        </p:txBody>
      </p:sp>
      <p:cxnSp>
        <p:nvCxnSpPr>
          <p:cNvPr id="4" name="Straight Connector 3">
            <a:extLst>
              <a:ext uri="{FF2B5EF4-FFF2-40B4-BE49-F238E27FC236}">
                <a16:creationId xmlns:a16="http://schemas.microsoft.com/office/drawing/2014/main" id="{C76CD90E-CBF0-4284-AD52-28861D739887}"/>
              </a:ext>
            </a:extLst>
          </p:cNvPr>
          <p:cNvCxnSpPr>
            <a:cxnSpLocks/>
          </p:cNvCxnSpPr>
          <p:nvPr/>
        </p:nvCxnSpPr>
        <p:spPr>
          <a:xfrm>
            <a:off x="5611176" y="1144495"/>
            <a:ext cx="3165262" cy="26354"/>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5" name="Diagram 4">
            <a:extLst>
              <a:ext uri="{FF2B5EF4-FFF2-40B4-BE49-F238E27FC236}">
                <a16:creationId xmlns:a16="http://schemas.microsoft.com/office/drawing/2014/main" id="{77870386-0E9F-433B-81C4-D2C9F69E9AC7}"/>
              </a:ext>
            </a:extLst>
          </p:cNvPr>
          <p:cNvGraphicFramePr/>
          <p:nvPr>
            <p:extLst>
              <p:ext uri="{D42A27DB-BD31-4B8C-83A1-F6EECF244321}">
                <p14:modId xmlns:p14="http://schemas.microsoft.com/office/powerpoint/2010/main" val="3860876097"/>
              </p:ext>
            </p:extLst>
          </p:nvPr>
        </p:nvGraphicFramePr>
        <p:xfrm>
          <a:off x="4126973" y="2240043"/>
          <a:ext cx="6384023" cy="38229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Footer Placeholder 6">
            <a:extLst>
              <a:ext uri="{FF2B5EF4-FFF2-40B4-BE49-F238E27FC236}">
                <a16:creationId xmlns:a16="http://schemas.microsoft.com/office/drawing/2014/main" id="{AD51F533-A5A4-4A41-ADA5-7CDC116FBA2A}"/>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9" name="Slide Number Placeholder 8">
            <a:extLst>
              <a:ext uri="{FF2B5EF4-FFF2-40B4-BE49-F238E27FC236}">
                <a16:creationId xmlns:a16="http://schemas.microsoft.com/office/drawing/2014/main" id="{67508FAD-A234-497A-827B-E6585E216730}"/>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2</a:t>
            </a:r>
          </a:p>
        </p:txBody>
      </p:sp>
      <p:pic>
        <p:nvPicPr>
          <p:cNvPr id="10" name="Picture 9">
            <a:extLst>
              <a:ext uri="{FF2B5EF4-FFF2-40B4-BE49-F238E27FC236}">
                <a16:creationId xmlns:a16="http://schemas.microsoft.com/office/drawing/2014/main" id="{03AFE2D2-92B6-475E-8CAB-598FBBA39B7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771" y="3282366"/>
            <a:ext cx="6155824" cy="3462651"/>
          </a:xfrm>
          <a:prstGeom prst="rect">
            <a:avLst/>
          </a:prstGeom>
        </p:spPr>
      </p:pic>
      <p:pic>
        <p:nvPicPr>
          <p:cNvPr id="12" name="Picture 11">
            <a:extLst>
              <a:ext uri="{FF2B5EF4-FFF2-40B4-BE49-F238E27FC236}">
                <a16:creationId xmlns:a16="http://schemas.microsoft.com/office/drawing/2014/main" id="{E0C6CFE3-0BE0-46FC-BA25-6C4AC251D51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6976" y="3660167"/>
            <a:ext cx="4363882" cy="3061231"/>
          </a:xfrm>
          <a:prstGeom prst="rect">
            <a:avLst/>
          </a:prstGeom>
        </p:spPr>
      </p:pic>
      <p:pic>
        <p:nvPicPr>
          <p:cNvPr id="16" name="Picture 15">
            <a:extLst>
              <a:ext uri="{FF2B5EF4-FFF2-40B4-BE49-F238E27FC236}">
                <a16:creationId xmlns:a16="http://schemas.microsoft.com/office/drawing/2014/main" id="{19473EB3-58EA-437A-915C-04751816AA3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90" y="3478466"/>
            <a:ext cx="8401266" cy="3285153"/>
          </a:xfrm>
          <a:prstGeom prst="rect">
            <a:avLst/>
          </a:prstGeom>
        </p:spPr>
      </p:pic>
      <p:pic>
        <p:nvPicPr>
          <p:cNvPr id="18" name="Picture 17">
            <a:extLst>
              <a:ext uri="{FF2B5EF4-FFF2-40B4-BE49-F238E27FC236}">
                <a16:creationId xmlns:a16="http://schemas.microsoft.com/office/drawing/2014/main" id="{614D3C5C-78FF-46F5-BF0F-02D50C2C133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35033" y="1958558"/>
            <a:ext cx="2924793" cy="4713008"/>
          </a:xfrm>
          <a:prstGeom prst="rect">
            <a:avLst/>
          </a:prstGeom>
        </p:spPr>
      </p:pic>
      <p:pic>
        <p:nvPicPr>
          <p:cNvPr id="20" name="Picture 19">
            <a:extLst>
              <a:ext uri="{FF2B5EF4-FFF2-40B4-BE49-F238E27FC236}">
                <a16:creationId xmlns:a16="http://schemas.microsoft.com/office/drawing/2014/main" id="{25127DD4-DA1E-4A96-AC0F-C1BBD4D276FA}"/>
              </a:ext>
            </a:extLst>
          </p:cNvPr>
          <p:cNvPicPr>
            <a:picLocks noChangeAspect="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11987" y="1770620"/>
            <a:ext cx="3125392" cy="4950778"/>
          </a:xfrm>
          <a:prstGeom prst="rect">
            <a:avLst/>
          </a:prstGeom>
        </p:spPr>
      </p:pic>
      <p:sp>
        <p:nvSpPr>
          <p:cNvPr id="21" name="TextBox 20">
            <a:extLst>
              <a:ext uri="{FF2B5EF4-FFF2-40B4-BE49-F238E27FC236}">
                <a16:creationId xmlns:a16="http://schemas.microsoft.com/office/drawing/2014/main" id="{439F660C-B0DC-40B1-BE3D-AD83114212E0}"/>
              </a:ext>
            </a:extLst>
          </p:cNvPr>
          <p:cNvSpPr txBox="1"/>
          <p:nvPr/>
        </p:nvSpPr>
        <p:spPr>
          <a:xfrm>
            <a:off x="134187" y="388231"/>
            <a:ext cx="5683134" cy="769441"/>
          </a:xfrm>
          <a:prstGeom prst="rect">
            <a:avLst/>
          </a:prstGeom>
          <a:noFill/>
        </p:spPr>
        <p:txBody>
          <a:bodyPr wrap="square" rtlCol="0">
            <a:spAutoFit/>
          </a:bodyPr>
          <a:lstStyle/>
          <a:p>
            <a:r>
              <a:rPr lang="en-US" sz="4400" dirty="0">
                <a:solidFill>
                  <a:schemeClr val="tx2">
                    <a:lumMod val="75000"/>
                    <a:lumOff val="25000"/>
                  </a:schemeClr>
                </a:solidFill>
                <a:latin typeface="Times New Roman" panose="02020603050405020304" pitchFamily="18" charset="0"/>
                <a:ea typeface="+mj-ea"/>
                <a:cs typeface="Times New Roman" panose="02020603050405020304" pitchFamily="18" charset="0"/>
              </a:rPr>
              <a:t>What’s Wild Oat?</a:t>
            </a:r>
          </a:p>
        </p:txBody>
      </p:sp>
      <p:sp>
        <p:nvSpPr>
          <p:cNvPr id="23" name="TextBox 22">
            <a:extLst>
              <a:ext uri="{FF2B5EF4-FFF2-40B4-BE49-F238E27FC236}">
                <a16:creationId xmlns:a16="http://schemas.microsoft.com/office/drawing/2014/main" id="{D6B13160-1D94-4106-A1FA-C849BA0B46E9}"/>
              </a:ext>
            </a:extLst>
          </p:cNvPr>
          <p:cNvSpPr txBox="1"/>
          <p:nvPr/>
        </p:nvSpPr>
        <p:spPr>
          <a:xfrm>
            <a:off x="0" y="1193419"/>
            <a:ext cx="6893077" cy="769441"/>
          </a:xfrm>
          <a:prstGeom prst="rect">
            <a:avLst/>
          </a:prstGeom>
          <a:noFill/>
        </p:spPr>
        <p:txBody>
          <a:bodyPr wrap="square" rtlCol="0">
            <a:spAutoFit/>
          </a:bodyPr>
          <a:lstStyle/>
          <a:p>
            <a:r>
              <a:rPr lang="en-US" sz="4400" dirty="0">
                <a:solidFill>
                  <a:schemeClr val="tx2">
                    <a:lumMod val="75000"/>
                    <a:lumOff val="25000"/>
                  </a:schemeClr>
                </a:solidFill>
                <a:latin typeface="Times New Roman" panose="02020603050405020304" pitchFamily="18" charset="0"/>
                <a:ea typeface="+mj-ea"/>
                <a:cs typeface="Times New Roman" panose="02020603050405020304" pitchFamily="18" charset="0"/>
              </a:rPr>
              <a:t>If spread what happens ?</a:t>
            </a:r>
          </a:p>
        </p:txBody>
      </p:sp>
      <p:graphicFrame>
        <p:nvGraphicFramePr>
          <p:cNvPr id="3" name="Diagram 2">
            <a:extLst>
              <a:ext uri="{FF2B5EF4-FFF2-40B4-BE49-F238E27FC236}">
                <a16:creationId xmlns:a16="http://schemas.microsoft.com/office/drawing/2014/main" id="{AC33B378-0B9D-4636-8B04-E867A4489AA3}"/>
              </a:ext>
            </a:extLst>
          </p:cNvPr>
          <p:cNvGraphicFramePr/>
          <p:nvPr>
            <p:extLst>
              <p:ext uri="{D42A27DB-BD31-4B8C-83A1-F6EECF244321}">
                <p14:modId xmlns:p14="http://schemas.microsoft.com/office/powerpoint/2010/main" val="2984120005"/>
              </p:ext>
            </p:extLst>
          </p:nvPr>
        </p:nvGraphicFramePr>
        <p:xfrm>
          <a:off x="2111973" y="3082712"/>
          <a:ext cx="9055100" cy="4068087"/>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6" name="TextBox 5">
            <a:extLst>
              <a:ext uri="{FF2B5EF4-FFF2-40B4-BE49-F238E27FC236}">
                <a16:creationId xmlns:a16="http://schemas.microsoft.com/office/drawing/2014/main" id="{D654794B-3490-4620-81AF-2B6A746BA510}"/>
              </a:ext>
            </a:extLst>
          </p:cNvPr>
          <p:cNvSpPr txBox="1"/>
          <p:nvPr/>
        </p:nvSpPr>
        <p:spPr>
          <a:xfrm>
            <a:off x="3385977" y="5706732"/>
            <a:ext cx="8449576" cy="769441"/>
          </a:xfrm>
          <a:prstGeom prst="rect">
            <a:avLst/>
          </a:prstGeom>
          <a:noFill/>
        </p:spPr>
        <p:txBody>
          <a:bodyPr wrap="square" rtlCol="0">
            <a:spAutoFit/>
          </a:bodyPr>
          <a:lstStyle/>
          <a:p>
            <a:r>
              <a:rPr lang="en-US" sz="4400" dirty="0">
                <a:solidFill>
                  <a:schemeClr val="tx2">
                    <a:lumMod val="75000"/>
                    <a:lumOff val="25000"/>
                  </a:schemeClr>
                </a:solidFill>
                <a:latin typeface="Times New Roman" panose="02020603050405020304" pitchFamily="18" charset="0"/>
                <a:ea typeface="+mj-ea"/>
                <a:cs typeface="Times New Roman" panose="02020603050405020304" pitchFamily="18" charset="0"/>
              </a:rPr>
              <a:t>What are their disadvantages ?</a:t>
            </a:r>
          </a:p>
        </p:txBody>
      </p:sp>
      <p:pic>
        <p:nvPicPr>
          <p:cNvPr id="14" name="Picture 13">
            <a:extLst>
              <a:ext uri="{FF2B5EF4-FFF2-40B4-BE49-F238E27FC236}">
                <a16:creationId xmlns:a16="http://schemas.microsoft.com/office/drawing/2014/main" id="{F1EBDC2B-E792-4CBF-9363-19793532F2AA}"/>
              </a:ext>
            </a:extLst>
          </p:cNvPr>
          <p:cNvPicPr>
            <a:picLocks noChangeAspect="1"/>
          </p:cNvPicPr>
          <p:nvPr/>
        </p:nvPicPr>
        <p:blipFill>
          <a:blip r:embed="rId1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630277" y="1795155"/>
            <a:ext cx="3571875" cy="4762500"/>
          </a:xfrm>
          <a:prstGeom prst="rect">
            <a:avLst/>
          </a:prstGeom>
        </p:spPr>
      </p:pic>
      <p:graphicFrame>
        <p:nvGraphicFramePr>
          <p:cNvPr id="17" name="Diagram 16">
            <a:extLst>
              <a:ext uri="{FF2B5EF4-FFF2-40B4-BE49-F238E27FC236}">
                <a16:creationId xmlns:a16="http://schemas.microsoft.com/office/drawing/2014/main" id="{766CE7D9-98CD-420C-B3B4-8931CEB56CAC}"/>
              </a:ext>
            </a:extLst>
          </p:cNvPr>
          <p:cNvGraphicFramePr/>
          <p:nvPr>
            <p:extLst>
              <p:ext uri="{D42A27DB-BD31-4B8C-83A1-F6EECF244321}">
                <p14:modId xmlns:p14="http://schemas.microsoft.com/office/powerpoint/2010/main" val="4074578576"/>
              </p:ext>
            </p:extLst>
          </p:nvPr>
        </p:nvGraphicFramePr>
        <p:xfrm>
          <a:off x="3958032" y="2258645"/>
          <a:ext cx="7299036" cy="5418667"/>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19" name="Diagram 18">
            <a:extLst>
              <a:ext uri="{FF2B5EF4-FFF2-40B4-BE49-F238E27FC236}">
                <a16:creationId xmlns:a16="http://schemas.microsoft.com/office/drawing/2014/main" id="{15F5BF2F-99A6-45AC-AFAA-5FC74C78453D}"/>
              </a:ext>
            </a:extLst>
          </p:cNvPr>
          <p:cNvGraphicFramePr/>
          <p:nvPr>
            <p:extLst>
              <p:ext uri="{D42A27DB-BD31-4B8C-83A1-F6EECF244321}">
                <p14:modId xmlns:p14="http://schemas.microsoft.com/office/powerpoint/2010/main" val="331749572"/>
              </p:ext>
            </p:extLst>
          </p:nvPr>
        </p:nvGraphicFramePr>
        <p:xfrm>
          <a:off x="-297265" y="-450689"/>
          <a:ext cx="5103166" cy="5418667"/>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spTree>
    <p:extLst>
      <p:ext uri="{BB962C8B-B14F-4D97-AF65-F5344CB8AC3E}">
        <p14:creationId xmlns:p14="http://schemas.microsoft.com/office/powerpoint/2010/main" val="788711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6" presetClass="exit" presetSubtype="32" fill="hold" grpId="1" nodeType="withEffect">
                                  <p:stCondLst>
                                    <p:cond delay="0"/>
                                  </p:stCondLst>
                                  <p:childTnLst>
                                    <p:animEffect transition="out" filter="circle(out)">
                                      <p:cBhvr>
                                        <p:cTn id="20" dur="2000"/>
                                        <p:tgtEl>
                                          <p:spTgt spid="21"/>
                                        </p:tgtEl>
                                      </p:cBhvr>
                                    </p:animEffect>
                                    <p:set>
                                      <p:cBhvr>
                                        <p:cTn id="21" dur="1" fill="hold">
                                          <p:stCondLst>
                                            <p:cond delay="1999"/>
                                          </p:stCondLst>
                                        </p:cTn>
                                        <p:tgtEl>
                                          <p:spTgt spid="21"/>
                                        </p:tgtEl>
                                        <p:attrNameLst>
                                          <p:attrName>style.visibility</p:attrName>
                                        </p:attrNameLst>
                                      </p:cBhvr>
                                      <p:to>
                                        <p:strVal val="hidden"/>
                                      </p:to>
                                    </p:set>
                                  </p:childTnLst>
                                </p:cTn>
                              </p:par>
                              <p:par>
                                <p:cTn id="22" presetID="42" presetClass="entr" presetSubtype="0" fill="hold" grpId="0"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par>
                          <p:cTn id="27" fill="hold">
                            <p:stCondLst>
                              <p:cond delay="2000"/>
                            </p:stCondLst>
                            <p:childTnLst>
                              <p:par>
                                <p:cTn id="28" presetID="2" presetClass="entr" presetSubtype="4" fill="hold" grpId="0" nodeType="afterEffect">
                                  <p:stCondLst>
                                    <p:cond delay="0"/>
                                  </p:stCondLst>
                                  <p:childTnLst>
                                    <p:set>
                                      <p:cBhvr>
                                        <p:cTn id="29" dur="1" fill="hold">
                                          <p:stCondLst>
                                            <p:cond delay="0"/>
                                          </p:stCondLst>
                                        </p:cTn>
                                        <p:tgtEl>
                                          <p:spTgt spid="5">
                                            <p:graphicEl>
                                              <a:dgm id="{E5DE0A98-EF40-4D0D-B9E9-A586E5A769FA}"/>
                                            </p:graphicEl>
                                          </p:spTgt>
                                        </p:tgtEl>
                                        <p:attrNameLst>
                                          <p:attrName>style.visibility</p:attrName>
                                        </p:attrNameLst>
                                      </p:cBhvr>
                                      <p:to>
                                        <p:strVal val="visible"/>
                                      </p:to>
                                    </p:set>
                                    <p:anim calcmode="lin" valueType="num">
                                      <p:cBhvr additive="base">
                                        <p:cTn id="30" dur="500" fill="hold"/>
                                        <p:tgtEl>
                                          <p:spTgt spid="5">
                                            <p:graphicEl>
                                              <a:dgm id="{E5DE0A98-EF40-4D0D-B9E9-A586E5A769FA}"/>
                                            </p:graphicEl>
                                          </p:spTgt>
                                        </p:tgtEl>
                                        <p:attrNameLst>
                                          <p:attrName>ppt_x</p:attrName>
                                        </p:attrNameLst>
                                      </p:cBhvr>
                                      <p:tavLst>
                                        <p:tav tm="0">
                                          <p:val>
                                            <p:strVal val="#ppt_x"/>
                                          </p:val>
                                        </p:tav>
                                        <p:tav tm="100000">
                                          <p:val>
                                            <p:strVal val="#ppt_x"/>
                                          </p:val>
                                        </p:tav>
                                      </p:tavLst>
                                    </p:anim>
                                    <p:anim calcmode="lin" valueType="num">
                                      <p:cBhvr additive="base">
                                        <p:cTn id="31" dur="500" fill="hold"/>
                                        <p:tgtEl>
                                          <p:spTgt spid="5">
                                            <p:graphicEl>
                                              <a:dgm id="{E5DE0A98-EF40-4D0D-B9E9-A586E5A769FA}"/>
                                            </p:graphicEl>
                                          </p:spTgt>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5">
                                            <p:graphicEl>
                                              <a:dgm id="{25777B5D-CC98-4001-BE81-EBE963273573}"/>
                                            </p:graphicEl>
                                          </p:spTgt>
                                        </p:tgtEl>
                                        <p:attrNameLst>
                                          <p:attrName>style.visibility</p:attrName>
                                        </p:attrNameLst>
                                      </p:cBhvr>
                                      <p:to>
                                        <p:strVal val="visible"/>
                                      </p:to>
                                    </p:set>
                                    <p:anim calcmode="lin" valueType="num">
                                      <p:cBhvr additive="base">
                                        <p:cTn id="34" dur="500" fill="hold"/>
                                        <p:tgtEl>
                                          <p:spTgt spid="5">
                                            <p:graphicEl>
                                              <a:dgm id="{25777B5D-CC98-4001-BE81-EBE963273573}"/>
                                            </p:graphicEl>
                                          </p:spTgt>
                                        </p:tgtEl>
                                        <p:attrNameLst>
                                          <p:attrName>ppt_x</p:attrName>
                                        </p:attrNameLst>
                                      </p:cBhvr>
                                      <p:tavLst>
                                        <p:tav tm="0">
                                          <p:val>
                                            <p:strVal val="#ppt_x"/>
                                          </p:val>
                                        </p:tav>
                                        <p:tav tm="100000">
                                          <p:val>
                                            <p:strVal val="#ppt_x"/>
                                          </p:val>
                                        </p:tav>
                                      </p:tavLst>
                                    </p:anim>
                                    <p:anim calcmode="lin" valueType="num">
                                      <p:cBhvr additive="base">
                                        <p:cTn id="35" dur="500" fill="hold"/>
                                        <p:tgtEl>
                                          <p:spTgt spid="5">
                                            <p:graphicEl>
                                              <a:dgm id="{25777B5D-CC98-4001-BE81-EBE963273573}"/>
                                            </p:graphic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randombar(horizontal)">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14" presetClass="exit" presetSubtype="10" fill="hold" nodeType="clickEffect">
                                  <p:stCondLst>
                                    <p:cond delay="0"/>
                                  </p:stCondLst>
                                  <p:childTnLst>
                                    <p:animEffect transition="out" filter="randombar(horizontal)">
                                      <p:cBhvr>
                                        <p:cTn id="44" dur="500"/>
                                        <p:tgtEl>
                                          <p:spTgt spid="16"/>
                                        </p:tgtEl>
                                      </p:cBhvr>
                                    </p:animEffect>
                                    <p:set>
                                      <p:cBhvr>
                                        <p:cTn id="45" dur="1" fill="hold">
                                          <p:stCondLst>
                                            <p:cond delay="499"/>
                                          </p:stCondLst>
                                        </p:cTn>
                                        <p:tgtEl>
                                          <p:spTgt spid="16"/>
                                        </p:tgtEl>
                                        <p:attrNameLst>
                                          <p:attrName>style.visibility</p:attrName>
                                        </p:attrNameLst>
                                      </p:cBhvr>
                                      <p:to>
                                        <p:strVal val="hidden"/>
                                      </p:to>
                                    </p:set>
                                  </p:childTnLst>
                                </p:cTn>
                              </p:par>
                              <p:par>
                                <p:cTn id="46" presetID="16" presetClass="entr" presetSubtype="21" fill="hold" nodeType="with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barn(inVertical)">
                                      <p:cBhvr>
                                        <p:cTn id="48" dur="500"/>
                                        <p:tgtEl>
                                          <p:spTgt spid="10"/>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xit" presetSubtype="4" fill="hold" nodeType="clickEffect">
                                  <p:stCondLst>
                                    <p:cond delay="0"/>
                                  </p:stCondLst>
                                  <p:childTnLst>
                                    <p:animEffect transition="out" filter="wipe(down)">
                                      <p:cBhvr>
                                        <p:cTn id="52" dur="500"/>
                                        <p:tgtEl>
                                          <p:spTgt spid="10"/>
                                        </p:tgtEl>
                                      </p:cBhvr>
                                    </p:animEffect>
                                    <p:set>
                                      <p:cBhvr>
                                        <p:cTn id="53" dur="1" fill="hold">
                                          <p:stCondLst>
                                            <p:cond delay="499"/>
                                          </p:stCondLst>
                                        </p:cTn>
                                        <p:tgtEl>
                                          <p:spTgt spid="10"/>
                                        </p:tgtEl>
                                        <p:attrNameLst>
                                          <p:attrName>style.visibility</p:attrName>
                                        </p:attrNameLst>
                                      </p:cBhvr>
                                      <p:to>
                                        <p:strVal val="hidden"/>
                                      </p:to>
                                    </p:set>
                                  </p:childTnLst>
                                </p:cTn>
                              </p:par>
                              <p:par>
                                <p:cTn id="54" presetID="23" presetClass="entr" presetSubtype="16" fill="hold" grpId="0" nodeType="withEffect">
                                  <p:stCondLst>
                                    <p:cond delay="0"/>
                                  </p:stCondLst>
                                  <p:childTnLst>
                                    <p:set>
                                      <p:cBhvr>
                                        <p:cTn id="55" dur="1" fill="hold">
                                          <p:stCondLst>
                                            <p:cond delay="0"/>
                                          </p:stCondLst>
                                        </p:cTn>
                                        <p:tgtEl>
                                          <p:spTgt spid="23"/>
                                        </p:tgtEl>
                                        <p:attrNameLst>
                                          <p:attrName>style.visibility</p:attrName>
                                        </p:attrNameLst>
                                      </p:cBhvr>
                                      <p:to>
                                        <p:strVal val="visible"/>
                                      </p:to>
                                    </p:set>
                                    <p:anim calcmode="lin" valueType="num">
                                      <p:cBhvr>
                                        <p:cTn id="56" dur="500" fill="hold"/>
                                        <p:tgtEl>
                                          <p:spTgt spid="23"/>
                                        </p:tgtEl>
                                        <p:attrNameLst>
                                          <p:attrName>ppt_w</p:attrName>
                                        </p:attrNameLst>
                                      </p:cBhvr>
                                      <p:tavLst>
                                        <p:tav tm="0">
                                          <p:val>
                                            <p:fltVal val="0"/>
                                          </p:val>
                                        </p:tav>
                                        <p:tav tm="100000">
                                          <p:val>
                                            <p:strVal val="#ppt_w"/>
                                          </p:val>
                                        </p:tav>
                                      </p:tavLst>
                                    </p:anim>
                                    <p:anim calcmode="lin" valueType="num">
                                      <p:cBhvr>
                                        <p:cTn id="57" dur="500" fill="hold"/>
                                        <p:tgtEl>
                                          <p:spTgt spid="23"/>
                                        </p:tgtEl>
                                        <p:attrNameLst>
                                          <p:attrName>ppt_h</p:attrName>
                                        </p:attrNameLst>
                                      </p:cBhvr>
                                      <p:tavLst>
                                        <p:tav tm="0">
                                          <p:val>
                                            <p:fltVal val="0"/>
                                          </p:val>
                                        </p:tav>
                                        <p:tav tm="100000">
                                          <p:val>
                                            <p:strVal val="#ppt_h"/>
                                          </p:val>
                                        </p:tav>
                                      </p:tavLst>
                                    </p:anim>
                                  </p:childTnLst>
                                </p:cTn>
                              </p:par>
                            </p:childTnLst>
                          </p:cTn>
                        </p:par>
                        <p:par>
                          <p:cTn id="58" fill="hold">
                            <p:stCondLst>
                              <p:cond delay="500"/>
                            </p:stCondLst>
                            <p:childTnLst>
                              <p:par>
                                <p:cTn id="59" presetID="31" presetClass="entr" presetSubtype="0" fill="hold" nodeType="afterEffect">
                                  <p:stCondLst>
                                    <p:cond delay="0"/>
                                  </p:stCondLst>
                                  <p:childTnLst>
                                    <p:set>
                                      <p:cBhvr>
                                        <p:cTn id="60" dur="1" fill="hold">
                                          <p:stCondLst>
                                            <p:cond delay="0"/>
                                          </p:stCondLst>
                                        </p:cTn>
                                        <p:tgtEl>
                                          <p:spTgt spid="12"/>
                                        </p:tgtEl>
                                        <p:attrNameLst>
                                          <p:attrName>style.visibility</p:attrName>
                                        </p:attrNameLst>
                                      </p:cBhvr>
                                      <p:to>
                                        <p:strVal val="visible"/>
                                      </p:to>
                                    </p:set>
                                    <p:anim calcmode="lin" valueType="num">
                                      <p:cBhvr>
                                        <p:cTn id="61" dur="1000" fill="hold"/>
                                        <p:tgtEl>
                                          <p:spTgt spid="12"/>
                                        </p:tgtEl>
                                        <p:attrNameLst>
                                          <p:attrName>ppt_w</p:attrName>
                                        </p:attrNameLst>
                                      </p:cBhvr>
                                      <p:tavLst>
                                        <p:tav tm="0">
                                          <p:val>
                                            <p:fltVal val="0"/>
                                          </p:val>
                                        </p:tav>
                                        <p:tav tm="100000">
                                          <p:val>
                                            <p:strVal val="#ppt_w"/>
                                          </p:val>
                                        </p:tav>
                                      </p:tavLst>
                                    </p:anim>
                                    <p:anim calcmode="lin" valueType="num">
                                      <p:cBhvr>
                                        <p:cTn id="62" dur="1000" fill="hold"/>
                                        <p:tgtEl>
                                          <p:spTgt spid="12"/>
                                        </p:tgtEl>
                                        <p:attrNameLst>
                                          <p:attrName>ppt_h</p:attrName>
                                        </p:attrNameLst>
                                      </p:cBhvr>
                                      <p:tavLst>
                                        <p:tav tm="0">
                                          <p:val>
                                            <p:fltVal val="0"/>
                                          </p:val>
                                        </p:tav>
                                        <p:tav tm="100000">
                                          <p:val>
                                            <p:strVal val="#ppt_h"/>
                                          </p:val>
                                        </p:tav>
                                      </p:tavLst>
                                    </p:anim>
                                    <p:anim calcmode="lin" valueType="num">
                                      <p:cBhvr>
                                        <p:cTn id="63" dur="1000" fill="hold"/>
                                        <p:tgtEl>
                                          <p:spTgt spid="12"/>
                                        </p:tgtEl>
                                        <p:attrNameLst>
                                          <p:attrName>style.rotation</p:attrName>
                                        </p:attrNameLst>
                                      </p:cBhvr>
                                      <p:tavLst>
                                        <p:tav tm="0">
                                          <p:val>
                                            <p:fltVal val="90"/>
                                          </p:val>
                                        </p:tav>
                                        <p:tav tm="100000">
                                          <p:val>
                                            <p:fltVal val="0"/>
                                          </p:val>
                                        </p:tav>
                                      </p:tavLst>
                                    </p:anim>
                                    <p:animEffect transition="in" filter="fade">
                                      <p:cBhvr>
                                        <p:cTn id="64" dur="1000"/>
                                        <p:tgtEl>
                                          <p:spTgt spid="12"/>
                                        </p:tgtEl>
                                      </p:cBhvr>
                                    </p:animEffect>
                                  </p:childTnLst>
                                </p:cTn>
                              </p:par>
                            </p:childTnLst>
                          </p:cTn>
                        </p:par>
                        <p:par>
                          <p:cTn id="65" fill="hold">
                            <p:stCondLst>
                              <p:cond delay="1500"/>
                            </p:stCondLst>
                            <p:childTnLst>
                              <p:par>
                                <p:cTn id="66" presetID="5" presetClass="entr" presetSubtype="10" fill="hold" grpId="0" nodeType="afterEffect">
                                  <p:stCondLst>
                                    <p:cond delay="0"/>
                                  </p:stCondLst>
                                  <p:childTnLst>
                                    <p:set>
                                      <p:cBhvr>
                                        <p:cTn id="67" dur="1" fill="hold">
                                          <p:stCondLst>
                                            <p:cond delay="0"/>
                                          </p:stCondLst>
                                        </p:cTn>
                                        <p:tgtEl>
                                          <p:spTgt spid="17">
                                            <p:graphicEl>
                                              <a:dgm id="{3E95CAE0-040A-430E-B7B0-1E191B98DAFB}"/>
                                            </p:graphicEl>
                                          </p:spTgt>
                                        </p:tgtEl>
                                        <p:attrNameLst>
                                          <p:attrName>style.visibility</p:attrName>
                                        </p:attrNameLst>
                                      </p:cBhvr>
                                      <p:to>
                                        <p:strVal val="visible"/>
                                      </p:to>
                                    </p:set>
                                    <p:animEffect transition="in" filter="checkerboard(across)">
                                      <p:cBhvr>
                                        <p:cTn id="68" dur="500"/>
                                        <p:tgtEl>
                                          <p:spTgt spid="17">
                                            <p:graphicEl>
                                              <a:dgm id="{3E95CAE0-040A-430E-B7B0-1E191B98DAFB}"/>
                                            </p:graphicEl>
                                          </p:spTgt>
                                        </p:tgtEl>
                                      </p:cBhvr>
                                    </p:animEffect>
                                  </p:childTnLst>
                                </p:cTn>
                              </p:par>
                            </p:childTnLst>
                          </p:cTn>
                        </p:par>
                        <p:par>
                          <p:cTn id="69" fill="hold">
                            <p:stCondLst>
                              <p:cond delay="2000"/>
                            </p:stCondLst>
                            <p:childTnLst>
                              <p:par>
                                <p:cTn id="70" presetID="5" presetClass="entr" presetSubtype="10" fill="hold" grpId="0" nodeType="afterEffect">
                                  <p:stCondLst>
                                    <p:cond delay="0"/>
                                  </p:stCondLst>
                                  <p:childTnLst>
                                    <p:set>
                                      <p:cBhvr>
                                        <p:cTn id="71" dur="1" fill="hold">
                                          <p:stCondLst>
                                            <p:cond delay="0"/>
                                          </p:stCondLst>
                                        </p:cTn>
                                        <p:tgtEl>
                                          <p:spTgt spid="17">
                                            <p:graphicEl>
                                              <a:dgm id="{AF574641-C6B4-49A5-BD0E-ECEF75A5DD87}"/>
                                            </p:graphicEl>
                                          </p:spTgt>
                                        </p:tgtEl>
                                        <p:attrNameLst>
                                          <p:attrName>style.visibility</p:attrName>
                                        </p:attrNameLst>
                                      </p:cBhvr>
                                      <p:to>
                                        <p:strVal val="visible"/>
                                      </p:to>
                                    </p:set>
                                    <p:animEffect transition="in" filter="checkerboard(across)">
                                      <p:cBhvr>
                                        <p:cTn id="72" dur="500"/>
                                        <p:tgtEl>
                                          <p:spTgt spid="17">
                                            <p:graphicEl>
                                              <a:dgm id="{AF574641-C6B4-49A5-BD0E-ECEF75A5DD87}"/>
                                            </p:graphicEl>
                                          </p:spTgt>
                                        </p:tgtEl>
                                      </p:cBhvr>
                                    </p:animEffect>
                                  </p:childTnLst>
                                </p:cTn>
                              </p:par>
                            </p:childTnLst>
                          </p:cTn>
                        </p:par>
                        <p:par>
                          <p:cTn id="73" fill="hold">
                            <p:stCondLst>
                              <p:cond delay="2500"/>
                            </p:stCondLst>
                            <p:childTnLst>
                              <p:par>
                                <p:cTn id="74" presetID="5" presetClass="entr" presetSubtype="10" fill="hold" grpId="0" nodeType="afterEffect">
                                  <p:stCondLst>
                                    <p:cond delay="0"/>
                                  </p:stCondLst>
                                  <p:childTnLst>
                                    <p:set>
                                      <p:cBhvr>
                                        <p:cTn id="75" dur="1" fill="hold">
                                          <p:stCondLst>
                                            <p:cond delay="0"/>
                                          </p:stCondLst>
                                        </p:cTn>
                                        <p:tgtEl>
                                          <p:spTgt spid="17">
                                            <p:graphicEl>
                                              <a:dgm id="{C72A8011-7623-4758-A681-D4E26FF0E1D1}"/>
                                            </p:graphicEl>
                                          </p:spTgt>
                                        </p:tgtEl>
                                        <p:attrNameLst>
                                          <p:attrName>style.visibility</p:attrName>
                                        </p:attrNameLst>
                                      </p:cBhvr>
                                      <p:to>
                                        <p:strVal val="visible"/>
                                      </p:to>
                                    </p:set>
                                    <p:animEffect transition="in" filter="checkerboard(across)">
                                      <p:cBhvr>
                                        <p:cTn id="76" dur="500"/>
                                        <p:tgtEl>
                                          <p:spTgt spid="17">
                                            <p:graphicEl>
                                              <a:dgm id="{C72A8011-7623-4758-A681-D4E26FF0E1D1}"/>
                                            </p:graphicEl>
                                          </p:spTgt>
                                        </p:tgtEl>
                                      </p:cBhvr>
                                    </p:animEffect>
                                  </p:childTnLst>
                                </p:cTn>
                              </p:par>
                            </p:childTnLst>
                          </p:cTn>
                        </p:par>
                        <p:par>
                          <p:cTn id="77" fill="hold">
                            <p:stCondLst>
                              <p:cond delay="3000"/>
                            </p:stCondLst>
                            <p:childTnLst>
                              <p:par>
                                <p:cTn id="78" presetID="5" presetClass="entr" presetSubtype="10" fill="hold" grpId="0" nodeType="afterEffect">
                                  <p:stCondLst>
                                    <p:cond delay="0"/>
                                  </p:stCondLst>
                                  <p:childTnLst>
                                    <p:set>
                                      <p:cBhvr>
                                        <p:cTn id="79" dur="1" fill="hold">
                                          <p:stCondLst>
                                            <p:cond delay="0"/>
                                          </p:stCondLst>
                                        </p:cTn>
                                        <p:tgtEl>
                                          <p:spTgt spid="17">
                                            <p:graphicEl>
                                              <a:dgm id="{63E0F4CB-086F-42E9-A2C5-16EBCC2A7C60}"/>
                                            </p:graphicEl>
                                          </p:spTgt>
                                        </p:tgtEl>
                                        <p:attrNameLst>
                                          <p:attrName>style.visibility</p:attrName>
                                        </p:attrNameLst>
                                      </p:cBhvr>
                                      <p:to>
                                        <p:strVal val="visible"/>
                                      </p:to>
                                    </p:set>
                                    <p:animEffect transition="in" filter="checkerboard(across)">
                                      <p:cBhvr>
                                        <p:cTn id="80" dur="500"/>
                                        <p:tgtEl>
                                          <p:spTgt spid="17">
                                            <p:graphicEl>
                                              <a:dgm id="{63E0F4CB-086F-42E9-A2C5-16EBCC2A7C60}"/>
                                            </p:graphicEl>
                                          </p:spTgt>
                                        </p:tgtEl>
                                      </p:cBhvr>
                                    </p:animEffect>
                                  </p:childTnLst>
                                </p:cTn>
                              </p:par>
                            </p:childTnLst>
                          </p:cTn>
                        </p:par>
                        <p:par>
                          <p:cTn id="81" fill="hold">
                            <p:stCondLst>
                              <p:cond delay="3500"/>
                            </p:stCondLst>
                            <p:childTnLst>
                              <p:par>
                                <p:cTn id="82" presetID="5" presetClass="entr" presetSubtype="10" fill="hold" grpId="0" nodeType="afterEffect">
                                  <p:stCondLst>
                                    <p:cond delay="0"/>
                                  </p:stCondLst>
                                  <p:childTnLst>
                                    <p:set>
                                      <p:cBhvr>
                                        <p:cTn id="83" dur="1" fill="hold">
                                          <p:stCondLst>
                                            <p:cond delay="0"/>
                                          </p:stCondLst>
                                        </p:cTn>
                                        <p:tgtEl>
                                          <p:spTgt spid="17">
                                            <p:graphicEl>
                                              <a:dgm id="{C6704DB4-7A86-41C5-95DE-C82BD8802EAB}"/>
                                            </p:graphicEl>
                                          </p:spTgt>
                                        </p:tgtEl>
                                        <p:attrNameLst>
                                          <p:attrName>style.visibility</p:attrName>
                                        </p:attrNameLst>
                                      </p:cBhvr>
                                      <p:to>
                                        <p:strVal val="visible"/>
                                      </p:to>
                                    </p:set>
                                    <p:animEffect transition="in" filter="checkerboard(across)">
                                      <p:cBhvr>
                                        <p:cTn id="84" dur="500"/>
                                        <p:tgtEl>
                                          <p:spTgt spid="17">
                                            <p:graphicEl>
                                              <a:dgm id="{C6704DB4-7A86-41C5-95DE-C82BD8802EAB}"/>
                                            </p:graphicEl>
                                          </p:spTgt>
                                        </p:tgtEl>
                                      </p:cBhvr>
                                    </p:animEffect>
                                  </p:childTnLst>
                                </p:cTn>
                              </p:par>
                            </p:childTnLst>
                          </p:cTn>
                        </p:par>
                        <p:par>
                          <p:cTn id="85" fill="hold">
                            <p:stCondLst>
                              <p:cond delay="4000"/>
                            </p:stCondLst>
                            <p:childTnLst>
                              <p:par>
                                <p:cTn id="86" presetID="5" presetClass="entr" presetSubtype="10" fill="hold" grpId="0" nodeType="afterEffect">
                                  <p:stCondLst>
                                    <p:cond delay="0"/>
                                  </p:stCondLst>
                                  <p:childTnLst>
                                    <p:set>
                                      <p:cBhvr>
                                        <p:cTn id="87" dur="1" fill="hold">
                                          <p:stCondLst>
                                            <p:cond delay="0"/>
                                          </p:stCondLst>
                                        </p:cTn>
                                        <p:tgtEl>
                                          <p:spTgt spid="17">
                                            <p:graphicEl>
                                              <a:dgm id="{CEE97ADE-A544-492F-AC7F-6AC2A1A4E32F}"/>
                                            </p:graphicEl>
                                          </p:spTgt>
                                        </p:tgtEl>
                                        <p:attrNameLst>
                                          <p:attrName>style.visibility</p:attrName>
                                        </p:attrNameLst>
                                      </p:cBhvr>
                                      <p:to>
                                        <p:strVal val="visible"/>
                                      </p:to>
                                    </p:set>
                                    <p:animEffect transition="in" filter="checkerboard(across)">
                                      <p:cBhvr>
                                        <p:cTn id="88" dur="500"/>
                                        <p:tgtEl>
                                          <p:spTgt spid="17">
                                            <p:graphicEl>
                                              <a:dgm id="{CEE97ADE-A544-492F-AC7F-6AC2A1A4E32F}"/>
                                            </p:graphicEl>
                                          </p:spTgt>
                                        </p:tgtEl>
                                      </p:cBhvr>
                                    </p:animEffect>
                                  </p:childTnLst>
                                </p:cTn>
                              </p:par>
                            </p:childTnLst>
                          </p:cTn>
                        </p:par>
                        <p:par>
                          <p:cTn id="89" fill="hold">
                            <p:stCondLst>
                              <p:cond delay="4500"/>
                            </p:stCondLst>
                            <p:childTnLst>
                              <p:par>
                                <p:cTn id="90" presetID="5" presetClass="entr" presetSubtype="10" fill="hold" grpId="0" nodeType="afterEffect">
                                  <p:stCondLst>
                                    <p:cond delay="0"/>
                                  </p:stCondLst>
                                  <p:childTnLst>
                                    <p:set>
                                      <p:cBhvr>
                                        <p:cTn id="91" dur="1" fill="hold">
                                          <p:stCondLst>
                                            <p:cond delay="0"/>
                                          </p:stCondLst>
                                        </p:cTn>
                                        <p:tgtEl>
                                          <p:spTgt spid="17">
                                            <p:graphicEl>
                                              <a:dgm id="{B004AE46-2C4C-478F-873E-423FE8E7C4A7}"/>
                                            </p:graphicEl>
                                          </p:spTgt>
                                        </p:tgtEl>
                                        <p:attrNameLst>
                                          <p:attrName>style.visibility</p:attrName>
                                        </p:attrNameLst>
                                      </p:cBhvr>
                                      <p:to>
                                        <p:strVal val="visible"/>
                                      </p:to>
                                    </p:set>
                                    <p:animEffect transition="in" filter="checkerboard(across)">
                                      <p:cBhvr>
                                        <p:cTn id="92" dur="500"/>
                                        <p:tgtEl>
                                          <p:spTgt spid="17">
                                            <p:graphicEl>
                                              <a:dgm id="{B004AE46-2C4C-478F-873E-423FE8E7C4A7}"/>
                                            </p:graphicEl>
                                          </p:spTgt>
                                        </p:tgtEl>
                                      </p:cBhvr>
                                    </p:animEffect>
                                  </p:childTnLst>
                                </p:cTn>
                              </p:par>
                            </p:childTnLst>
                          </p:cTn>
                        </p:par>
                        <p:par>
                          <p:cTn id="93" fill="hold">
                            <p:stCondLst>
                              <p:cond delay="5000"/>
                            </p:stCondLst>
                            <p:childTnLst>
                              <p:par>
                                <p:cTn id="94" presetID="5" presetClass="entr" presetSubtype="10" fill="hold" grpId="0" nodeType="afterEffect">
                                  <p:stCondLst>
                                    <p:cond delay="0"/>
                                  </p:stCondLst>
                                  <p:childTnLst>
                                    <p:set>
                                      <p:cBhvr>
                                        <p:cTn id="95" dur="1" fill="hold">
                                          <p:stCondLst>
                                            <p:cond delay="0"/>
                                          </p:stCondLst>
                                        </p:cTn>
                                        <p:tgtEl>
                                          <p:spTgt spid="17">
                                            <p:graphicEl>
                                              <a:dgm id="{7C6F4CAA-4ABD-406B-9040-725860C7D74C}"/>
                                            </p:graphicEl>
                                          </p:spTgt>
                                        </p:tgtEl>
                                        <p:attrNameLst>
                                          <p:attrName>style.visibility</p:attrName>
                                        </p:attrNameLst>
                                      </p:cBhvr>
                                      <p:to>
                                        <p:strVal val="visible"/>
                                      </p:to>
                                    </p:set>
                                    <p:animEffect transition="in" filter="checkerboard(across)">
                                      <p:cBhvr>
                                        <p:cTn id="96" dur="500"/>
                                        <p:tgtEl>
                                          <p:spTgt spid="17">
                                            <p:graphicEl>
                                              <a:dgm id="{7C6F4CAA-4ABD-406B-9040-725860C7D74C}"/>
                                            </p:graphicEl>
                                          </p:spTgt>
                                        </p:tgtEl>
                                      </p:cBhvr>
                                    </p:animEffect>
                                  </p:childTnLst>
                                </p:cTn>
                              </p:par>
                            </p:childTnLst>
                          </p:cTn>
                        </p:par>
                      </p:childTnLst>
                    </p:cTn>
                  </p:par>
                  <p:par>
                    <p:cTn id="97" fill="hold">
                      <p:stCondLst>
                        <p:cond delay="indefinite"/>
                      </p:stCondLst>
                      <p:childTnLst>
                        <p:par>
                          <p:cTn id="98" fill="hold">
                            <p:stCondLst>
                              <p:cond delay="0"/>
                            </p:stCondLst>
                            <p:childTnLst>
                              <p:par>
                                <p:cTn id="99" presetID="31" presetClass="exit" presetSubtype="0" fill="hold" grpId="1" nodeType="clickEffect">
                                  <p:stCondLst>
                                    <p:cond delay="0"/>
                                  </p:stCondLst>
                                  <p:childTnLst>
                                    <p:anim calcmode="lin" valueType="num">
                                      <p:cBhvr>
                                        <p:cTn id="100" dur="1000"/>
                                        <p:tgtEl>
                                          <p:spTgt spid="17">
                                            <p:graphicEl>
                                              <a:dgm id="{3E95CAE0-040A-430E-B7B0-1E191B98DAFB}"/>
                                            </p:graphicEl>
                                          </p:spTgt>
                                        </p:tgtEl>
                                        <p:attrNameLst>
                                          <p:attrName>ppt_w</p:attrName>
                                        </p:attrNameLst>
                                      </p:cBhvr>
                                      <p:tavLst>
                                        <p:tav tm="0">
                                          <p:val>
                                            <p:strVal val="ppt_w"/>
                                          </p:val>
                                        </p:tav>
                                        <p:tav tm="100000">
                                          <p:val>
                                            <p:fltVal val="0"/>
                                          </p:val>
                                        </p:tav>
                                      </p:tavLst>
                                    </p:anim>
                                    <p:anim calcmode="lin" valueType="num">
                                      <p:cBhvr>
                                        <p:cTn id="101" dur="1000"/>
                                        <p:tgtEl>
                                          <p:spTgt spid="17">
                                            <p:graphicEl>
                                              <a:dgm id="{3E95CAE0-040A-430E-B7B0-1E191B98DAFB}"/>
                                            </p:graphicEl>
                                          </p:spTgt>
                                        </p:tgtEl>
                                        <p:attrNameLst>
                                          <p:attrName>ppt_h</p:attrName>
                                        </p:attrNameLst>
                                      </p:cBhvr>
                                      <p:tavLst>
                                        <p:tav tm="0">
                                          <p:val>
                                            <p:strVal val="ppt_h"/>
                                          </p:val>
                                        </p:tav>
                                        <p:tav tm="100000">
                                          <p:val>
                                            <p:fltVal val="0"/>
                                          </p:val>
                                        </p:tav>
                                      </p:tavLst>
                                    </p:anim>
                                    <p:anim calcmode="lin" valueType="num">
                                      <p:cBhvr>
                                        <p:cTn id="102" dur="1000"/>
                                        <p:tgtEl>
                                          <p:spTgt spid="17">
                                            <p:graphicEl>
                                              <a:dgm id="{3E95CAE0-040A-430E-B7B0-1E191B98DAFB}"/>
                                            </p:graphicEl>
                                          </p:spTgt>
                                        </p:tgtEl>
                                        <p:attrNameLst>
                                          <p:attrName>style.rotation</p:attrName>
                                        </p:attrNameLst>
                                      </p:cBhvr>
                                      <p:tavLst>
                                        <p:tav tm="0">
                                          <p:val>
                                            <p:fltVal val="0"/>
                                          </p:val>
                                        </p:tav>
                                        <p:tav tm="100000">
                                          <p:val>
                                            <p:fltVal val="90"/>
                                          </p:val>
                                        </p:tav>
                                      </p:tavLst>
                                    </p:anim>
                                    <p:animEffect transition="out" filter="fade">
                                      <p:cBhvr>
                                        <p:cTn id="103" dur="1000"/>
                                        <p:tgtEl>
                                          <p:spTgt spid="17">
                                            <p:graphicEl>
                                              <a:dgm id="{3E95CAE0-040A-430E-B7B0-1E191B98DAFB}"/>
                                            </p:graphicEl>
                                          </p:spTgt>
                                        </p:tgtEl>
                                      </p:cBhvr>
                                    </p:animEffect>
                                    <p:set>
                                      <p:cBhvr>
                                        <p:cTn id="104" dur="1" fill="hold">
                                          <p:stCondLst>
                                            <p:cond delay="999"/>
                                          </p:stCondLst>
                                        </p:cTn>
                                        <p:tgtEl>
                                          <p:spTgt spid="17">
                                            <p:graphicEl>
                                              <a:dgm id="{3E95CAE0-040A-430E-B7B0-1E191B98DAFB}"/>
                                            </p:graphicEl>
                                          </p:spTgt>
                                        </p:tgtEl>
                                        <p:attrNameLst>
                                          <p:attrName>style.visibility</p:attrName>
                                        </p:attrNameLst>
                                      </p:cBhvr>
                                      <p:to>
                                        <p:strVal val="hidden"/>
                                      </p:to>
                                    </p:set>
                                  </p:childTnLst>
                                </p:cTn>
                              </p:par>
                              <p:par>
                                <p:cTn id="105" presetID="31" presetClass="exit" presetSubtype="0" fill="hold" grpId="1" nodeType="withEffect">
                                  <p:stCondLst>
                                    <p:cond delay="0"/>
                                  </p:stCondLst>
                                  <p:childTnLst>
                                    <p:anim calcmode="lin" valueType="num">
                                      <p:cBhvr>
                                        <p:cTn id="106" dur="1000"/>
                                        <p:tgtEl>
                                          <p:spTgt spid="17">
                                            <p:graphicEl>
                                              <a:dgm id="{AF574641-C6B4-49A5-BD0E-ECEF75A5DD87}"/>
                                            </p:graphicEl>
                                          </p:spTgt>
                                        </p:tgtEl>
                                        <p:attrNameLst>
                                          <p:attrName>ppt_w</p:attrName>
                                        </p:attrNameLst>
                                      </p:cBhvr>
                                      <p:tavLst>
                                        <p:tav tm="0">
                                          <p:val>
                                            <p:strVal val="ppt_w"/>
                                          </p:val>
                                        </p:tav>
                                        <p:tav tm="100000">
                                          <p:val>
                                            <p:fltVal val="0"/>
                                          </p:val>
                                        </p:tav>
                                      </p:tavLst>
                                    </p:anim>
                                    <p:anim calcmode="lin" valueType="num">
                                      <p:cBhvr>
                                        <p:cTn id="107" dur="1000"/>
                                        <p:tgtEl>
                                          <p:spTgt spid="17">
                                            <p:graphicEl>
                                              <a:dgm id="{AF574641-C6B4-49A5-BD0E-ECEF75A5DD87}"/>
                                            </p:graphicEl>
                                          </p:spTgt>
                                        </p:tgtEl>
                                        <p:attrNameLst>
                                          <p:attrName>ppt_h</p:attrName>
                                        </p:attrNameLst>
                                      </p:cBhvr>
                                      <p:tavLst>
                                        <p:tav tm="0">
                                          <p:val>
                                            <p:strVal val="ppt_h"/>
                                          </p:val>
                                        </p:tav>
                                        <p:tav tm="100000">
                                          <p:val>
                                            <p:fltVal val="0"/>
                                          </p:val>
                                        </p:tav>
                                      </p:tavLst>
                                    </p:anim>
                                    <p:anim calcmode="lin" valueType="num">
                                      <p:cBhvr>
                                        <p:cTn id="108" dur="1000"/>
                                        <p:tgtEl>
                                          <p:spTgt spid="17">
                                            <p:graphicEl>
                                              <a:dgm id="{AF574641-C6B4-49A5-BD0E-ECEF75A5DD87}"/>
                                            </p:graphicEl>
                                          </p:spTgt>
                                        </p:tgtEl>
                                        <p:attrNameLst>
                                          <p:attrName>style.rotation</p:attrName>
                                        </p:attrNameLst>
                                      </p:cBhvr>
                                      <p:tavLst>
                                        <p:tav tm="0">
                                          <p:val>
                                            <p:fltVal val="0"/>
                                          </p:val>
                                        </p:tav>
                                        <p:tav tm="100000">
                                          <p:val>
                                            <p:fltVal val="90"/>
                                          </p:val>
                                        </p:tav>
                                      </p:tavLst>
                                    </p:anim>
                                    <p:animEffect transition="out" filter="fade">
                                      <p:cBhvr>
                                        <p:cTn id="109" dur="1000"/>
                                        <p:tgtEl>
                                          <p:spTgt spid="17">
                                            <p:graphicEl>
                                              <a:dgm id="{AF574641-C6B4-49A5-BD0E-ECEF75A5DD87}"/>
                                            </p:graphicEl>
                                          </p:spTgt>
                                        </p:tgtEl>
                                      </p:cBhvr>
                                    </p:animEffect>
                                    <p:set>
                                      <p:cBhvr>
                                        <p:cTn id="110" dur="1" fill="hold">
                                          <p:stCondLst>
                                            <p:cond delay="999"/>
                                          </p:stCondLst>
                                        </p:cTn>
                                        <p:tgtEl>
                                          <p:spTgt spid="17">
                                            <p:graphicEl>
                                              <a:dgm id="{AF574641-C6B4-49A5-BD0E-ECEF75A5DD87}"/>
                                            </p:graphicEl>
                                          </p:spTgt>
                                        </p:tgtEl>
                                        <p:attrNameLst>
                                          <p:attrName>style.visibility</p:attrName>
                                        </p:attrNameLst>
                                      </p:cBhvr>
                                      <p:to>
                                        <p:strVal val="hidden"/>
                                      </p:to>
                                    </p:set>
                                  </p:childTnLst>
                                </p:cTn>
                              </p:par>
                              <p:par>
                                <p:cTn id="111" presetID="31" presetClass="exit" presetSubtype="0" fill="hold" grpId="1" nodeType="withEffect">
                                  <p:stCondLst>
                                    <p:cond delay="0"/>
                                  </p:stCondLst>
                                  <p:childTnLst>
                                    <p:anim calcmode="lin" valueType="num">
                                      <p:cBhvr>
                                        <p:cTn id="112" dur="1000"/>
                                        <p:tgtEl>
                                          <p:spTgt spid="17">
                                            <p:graphicEl>
                                              <a:dgm id="{C72A8011-7623-4758-A681-D4E26FF0E1D1}"/>
                                            </p:graphicEl>
                                          </p:spTgt>
                                        </p:tgtEl>
                                        <p:attrNameLst>
                                          <p:attrName>ppt_w</p:attrName>
                                        </p:attrNameLst>
                                      </p:cBhvr>
                                      <p:tavLst>
                                        <p:tav tm="0">
                                          <p:val>
                                            <p:strVal val="ppt_w"/>
                                          </p:val>
                                        </p:tav>
                                        <p:tav tm="100000">
                                          <p:val>
                                            <p:fltVal val="0"/>
                                          </p:val>
                                        </p:tav>
                                      </p:tavLst>
                                    </p:anim>
                                    <p:anim calcmode="lin" valueType="num">
                                      <p:cBhvr>
                                        <p:cTn id="113" dur="1000"/>
                                        <p:tgtEl>
                                          <p:spTgt spid="17">
                                            <p:graphicEl>
                                              <a:dgm id="{C72A8011-7623-4758-A681-D4E26FF0E1D1}"/>
                                            </p:graphicEl>
                                          </p:spTgt>
                                        </p:tgtEl>
                                        <p:attrNameLst>
                                          <p:attrName>ppt_h</p:attrName>
                                        </p:attrNameLst>
                                      </p:cBhvr>
                                      <p:tavLst>
                                        <p:tav tm="0">
                                          <p:val>
                                            <p:strVal val="ppt_h"/>
                                          </p:val>
                                        </p:tav>
                                        <p:tav tm="100000">
                                          <p:val>
                                            <p:fltVal val="0"/>
                                          </p:val>
                                        </p:tav>
                                      </p:tavLst>
                                    </p:anim>
                                    <p:anim calcmode="lin" valueType="num">
                                      <p:cBhvr>
                                        <p:cTn id="114" dur="1000"/>
                                        <p:tgtEl>
                                          <p:spTgt spid="17">
                                            <p:graphicEl>
                                              <a:dgm id="{C72A8011-7623-4758-A681-D4E26FF0E1D1}"/>
                                            </p:graphicEl>
                                          </p:spTgt>
                                        </p:tgtEl>
                                        <p:attrNameLst>
                                          <p:attrName>style.rotation</p:attrName>
                                        </p:attrNameLst>
                                      </p:cBhvr>
                                      <p:tavLst>
                                        <p:tav tm="0">
                                          <p:val>
                                            <p:fltVal val="0"/>
                                          </p:val>
                                        </p:tav>
                                        <p:tav tm="100000">
                                          <p:val>
                                            <p:fltVal val="90"/>
                                          </p:val>
                                        </p:tav>
                                      </p:tavLst>
                                    </p:anim>
                                    <p:animEffect transition="out" filter="fade">
                                      <p:cBhvr>
                                        <p:cTn id="115" dur="1000"/>
                                        <p:tgtEl>
                                          <p:spTgt spid="17">
                                            <p:graphicEl>
                                              <a:dgm id="{C72A8011-7623-4758-A681-D4E26FF0E1D1}"/>
                                            </p:graphicEl>
                                          </p:spTgt>
                                        </p:tgtEl>
                                      </p:cBhvr>
                                    </p:animEffect>
                                    <p:set>
                                      <p:cBhvr>
                                        <p:cTn id="116" dur="1" fill="hold">
                                          <p:stCondLst>
                                            <p:cond delay="999"/>
                                          </p:stCondLst>
                                        </p:cTn>
                                        <p:tgtEl>
                                          <p:spTgt spid="17">
                                            <p:graphicEl>
                                              <a:dgm id="{C72A8011-7623-4758-A681-D4E26FF0E1D1}"/>
                                            </p:graphicEl>
                                          </p:spTgt>
                                        </p:tgtEl>
                                        <p:attrNameLst>
                                          <p:attrName>style.visibility</p:attrName>
                                        </p:attrNameLst>
                                      </p:cBhvr>
                                      <p:to>
                                        <p:strVal val="hidden"/>
                                      </p:to>
                                    </p:set>
                                  </p:childTnLst>
                                </p:cTn>
                              </p:par>
                              <p:par>
                                <p:cTn id="117" presetID="31" presetClass="exit" presetSubtype="0" fill="hold" grpId="1" nodeType="withEffect">
                                  <p:stCondLst>
                                    <p:cond delay="0"/>
                                  </p:stCondLst>
                                  <p:childTnLst>
                                    <p:anim calcmode="lin" valueType="num">
                                      <p:cBhvr>
                                        <p:cTn id="118" dur="1000"/>
                                        <p:tgtEl>
                                          <p:spTgt spid="17">
                                            <p:graphicEl>
                                              <a:dgm id="{63E0F4CB-086F-42E9-A2C5-16EBCC2A7C60}"/>
                                            </p:graphicEl>
                                          </p:spTgt>
                                        </p:tgtEl>
                                        <p:attrNameLst>
                                          <p:attrName>ppt_w</p:attrName>
                                        </p:attrNameLst>
                                      </p:cBhvr>
                                      <p:tavLst>
                                        <p:tav tm="0">
                                          <p:val>
                                            <p:strVal val="ppt_w"/>
                                          </p:val>
                                        </p:tav>
                                        <p:tav tm="100000">
                                          <p:val>
                                            <p:fltVal val="0"/>
                                          </p:val>
                                        </p:tav>
                                      </p:tavLst>
                                    </p:anim>
                                    <p:anim calcmode="lin" valueType="num">
                                      <p:cBhvr>
                                        <p:cTn id="119" dur="1000"/>
                                        <p:tgtEl>
                                          <p:spTgt spid="17">
                                            <p:graphicEl>
                                              <a:dgm id="{63E0F4CB-086F-42E9-A2C5-16EBCC2A7C60}"/>
                                            </p:graphicEl>
                                          </p:spTgt>
                                        </p:tgtEl>
                                        <p:attrNameLst>
                                          <p:attrName>ppt_h</p:attrName>
                                        </p:attrNameLst>
                                      </p:cBhvr>
                                      <p:tavLst>
                                        <p:tav tm="0">
                                          <p:val>
                                            <p:strVal val="ppt_h"/>
                                          </p:val>
                                        </p:tav>
                                        <p:tav tm="100000">
                                          <p:val>
                                            <p:fltVal val="0"/>
                                          </p:val>
                                        </p:tav>
                                      </p:tavLst>
                                    </p:anim>
                                    <p:anim calcmode="lin" valueType="num">
                                      <p:cBhvr>
                                        <p:cTn id="120" dur="1000"/>
                                        <p:tgtEl>
                                          <p:spTgt spid="17">
                                            <p:graphicEl>
                                              <a:dgm id="{63E0F4CB-086F-42E9-A2C5-16EBCC2A7C60}"/>
                                            </p:graphicEl>
                                          </p:spTgt>
                                        </p:tgtEl>
                                        <p:attrNameLst>
                                          <p:attrName>style.rotation</p:attrName>
                                        </p:attrNameLst>
                                      </p:cBhvr>
                                      <p:tavLst>
                                        <p:tav tm="0">
                                          <p:val>
                                            <p:fltVal val="0"/>
                                          </p:val>
                                        </p:tav>
                                        <p:tav tm="100000">
                                          <p:val>
                                            <p:fltVal val="90"/>
                                          </p:val>
                                        </p:tav>
                                      </p:tavLst>
                                    </p:anim>
                                    <p:animEffect transition="out" filter="fade">
                                      <p:cBhvr>
                                        <p:cTn id="121" dur="1000"/>
                                        <p:tgtEl>
                                          <p:spTgt spid="17">
                                            <p:graphicEl>
                                              <a:dgm id="{63E0F4CB-086F-42E9-A2C5-16EBCC2A7C60}"/>
                                            </p:graphicEl>
                                          </p:spTgt>
                                        </p:tgtEl>
                                      </p:cBhvr>
                                    </p:animEffect>
                                    <p:set>
                                      <p:cBhvr>
                                        <p:cTn id="122" dur="1" fill="hold">
                                          <p:stCondLst>
                                            <p:cond delay="999"/>
                                          </p:stCondLst>
                                        </p:cTn>
                                        <p:tgtEl>
                                          <p:spTgt spid="17">
                                            <p:graphicEl>
                                              <a:dgm id="{63E0F4CB-086F-42E9-A2C5-16EBCC2A7C60}"/>
                                            </p:graphicEl>
                                          </p:spTgt>
                                        </p:tgtEl>
                                        <p:attrNameLst>
                                          <p:attrName>style.visibility</p:attrName>
                                        </p:attrNameLst>
                                      </p:cBhvr>
                                      <p:to>
                                        <p:strVal val="hidden"/>
                                      </p:to>
                                    </p:set>
                                  </p:childTnLst>
                                </p:cTn>
                              </p:par>
                              <p:par>
                                <p:cTn id="123" presetID="31" presetClass="exit" presetSubtype="0" fill="hold" grpId="1" nodeType="withEffect">
                                  <p:stCondLst>
                                    <p:cond delay="0"/>
                                  </p:stCondLst>
                                  <p:childTnLst>
                                    <p:anim calcmode="lin" valueType="num">
                                      <p:cBhvr>
                                        <p:cTn id="124" dur="1000"/>
                                        <p:tgtEl>
                                          <p:spTgt spid="17">
                                            <p:graphicEl>
                                              <a:dgm id="{C6704DB4-7A86-41C5-95DE-C82BD8802EAB}"/>
                                            </p:graphicEl>
                                          </p:spTgt>
                                        </p:tgtEl>
                                        <p:attrNameLst>
                                          <p:attrName>ppt_w</p:attrName>
                                        </p:attrNameLst>
                                      </p:cBhvr>
                                      <p:tavLst>
                                        <p:tav tm="0">
                                          <p:val>
                                            <p:strVal val="ppt_w"/>
                                          </p:val>
                                        </p:tav>
                                        <p:tav tm="100000">
                                          <p:val>
                                            <p:fltVal val="0"/>
                                          </p:val>
                                        </p:tav>
                                      </p:tavLst>
                                    </p:anim>
                                    <p:anim calcmode="lin" valueType="num">
                                      <p:cBhvr>
                                        <p:cTn id="125" dur="1000"/>
                                        <p:tgtEl>
                                          <p:spTgt spid="17">
                                            <p:graphicEl>
                                              <a:dgm id="{C6704DB4-7A86-41C5-95DE-C82BD8802EAB}"/>
                                            </p:graphicEl>
                                          </p:spTgt>
                                        </p:tgtEl>
                                        <p:attrNameLst>
                                          <p:attrName>ppt_h</p:attrName>
                                        </p:attrNameLst>
                                      </p:cBhvr>
                                      <p:tavLst>
                                        <p:tav tm="0">
                                          <p:val>
                                            <p:strVal val="ppt_h"/>
                                          </p:val>
                                        </p:tav>
                                        <p:tav tm="100000">
                                          <p:val>
                                            <p:fltVal val="0"/>
                                          </p:val>
                                        </p:tav>
                                      </p:tavLst>
                                    </p:anim>
                                    <p:anim calcmode="lin" valueType="num">
                                      <p:cBhvr>
                                        <p:cTn id="126" dur="1000"/>
                                        <p:tgtEl>
                                          <p:spTgt spid="17">
                                            <p:graphicEl>
                                              <a:dgm id="{C6704DB4-7A86-41C5-95DE-C82BD8802EAB}"/>
                                            </p:graphicEl>
                                          </p:spTgt>
                                        </p:tgtEl>
                                        <p:attrNameLst>
                                          <p:attrName>style.rotation</p:attrName>
                                        </p:attrNameLst>
                                      </p:cBhvr>
                                      <p:tavLst>
                                        <p:tav tm="0">
                                          <p:val>
                                            <p:fltVal val="0"/>
                                          </p:val>
                                        </p:tav>
                                        <p:tav tm="100000">
                                          <p:val>
                                            <p:fltVal val="90"/>
                                          </p:val>
                                        </p:tav>
                                      </p:tavLst>
                                    </p:anim>
                                    <p:animEffect transition="out" filter="fade">
                                      <p:cBhvr>
                                        <p:cTn id="127" dur="1000"/>
                                        <p:tgtEl>
                                          <p:spTgt spid="17">
                                            <p:graphicEl>
                                              <a:dgm id="{C6704DB4-7A86-41C5-95DE-C82BD8802EAB}"/>
                                            </p:graphicEl>
                                          </p:spTgt>
                                        </p:tgtEl>
                                      </p:cBhvr>
                                    </p:animEffect>
                                    <p:set>
                                      <p:cBhvr>
                                        <p:cTn id="128" dur="1" fill="hold">
                                          <p:stCondLst>
                                            <p:cond delay="999"/>
                                          </p:stCondLst>
                                        </p:cTn>
                                        <p:tgtEl>
                                          <p:spTgt spid="17">
                                            <p:graphicEl>
                                              <a:dgm id="{C6704DB4-7A86-41C5-95DE-C82BD8802EAB}"/>
                                            </p:graphicEl>
                                          </p:spTgt>
                                        </p:tgtEl>
                                        <p:attrNameLst>
                                          <p:attrName>style.visibility</p:attrName>
                                        </p:attrNameLst>
                                      </p:cBhvr>
                                      <p:to>
                                        <p:strVal val="hidden"/>
                                      </p:to>
                                    </p:set>
                                  </p:childTnLst>
                                </p:cTn>
                              </p:par>
                              <p:par>
                                <p:cTn id="129" presetID="31" presetClass="exit" presetSubtype="0" fill="hold" grpId="1" nodeType="withEffect">
                                  <p:stCondLst>
                                    <p:cond delay="0"/>
                                  </p:stCondLst>
                                  <p:childTnLst>
                                    <p:anim calcmode="lin" valueType="num">
                                      <p:cBhvr>
                                        <p:cTn id="130" dur="1000"/>
                                        <p:tgtEl>
                                          <p:spTgt spid="17">
                                            <p:graphicEl>
                                              <a:dgm id="{CEE97ADE-A544-492F-AC7F-6AC2A1A4E32F}"/>
                                            </p:graphicEl>
                                          </p:spTgt>
                                        </p:tgtEl>
                                        <p:attrNameLst>
                                          <p:attrName>ppt_w</p:attrName>
                                        </p:attrNameLst>
                                      </p:cBhvr>
                                      <p:tavLst>
                                        <p:tav tm="0">
                                          <p:val>
                                            <p:strVal val="ppt_w"/>
                                          </p:val>
                                        </p:tav>
                                        <p:tav tm="100000">
                                          <p:val>
                                            <p:fltVal val="0"/>
                                          </p:val>
                                        </p:tav>
                                      </p:tavLst>
                                    </p:anim>
                                    <p:anim calcmode="lin" valueType="num">
                                      <p:cBhvr>
                                        <p:cTn id="131" dur="1000"/>
                                        <p:tgtEl>
                                          <p:spTgt spid="17">
                                            <p:graphicEl>
                                              <a:dgm id="{CEE97ADE-A544-492F-AC7F-6AC2A1A4E32F}"/>
                                            </p:graphicEl>
                                          </p:spTgt>
                                        </p:tgtEl>
                                        <p:attrNameLst>
                                          <p:attrName>ppt_h</p:attrName>
                                        </p:attrNameLst>
                                      </p:cBhvr>
                                      <p:tavLst>
                                        <p:tav tm="0">
                                          <p:val>
                                            <p:strVal val="ppt_h"/>
                                          </p:val>
                                        </p:tav>
                                        <p:tav tm="100000">
                                          <p:val>
                                            <p:fltVal val="0"/>
                                          </p:val>
                                        </p:tav>
                                      </p:tavLst>
                                    </p:anim>
                                    <p:anim calcmode="lin" valueType="num">
                                      <p:cBhvr>
                                        <p:cTn id="132" dur="1000"/>
                                        <p:tgtEl>
                                          <p:spTgt spid="17">
                                            <p:graphicEl>
                                              <a:dgm id="{CEE97ADE-A544-492F-AC7F-6AC2A1A4E32F}"/>
                                            </p:graphicEl>
                                          </p:spTgt>
                                        </p:tgtEl>
                                        <p:attrNameLst>
                                          <p:attrName>style.rotation</p:attrName>
                                        </p:attrNameLst>
                                      </p:cBhvr>
                                      <p:tavLst>
                                        <p:tav tm="0">
                                          <p:val>
                                            <p:fltVal val="0"/>
                                          </p:val>
                                        </p:tav>
                                        <p:tav tm="100000">
                                          <p:val>
                                            <p:fltVal val="90"/>
                                          </p:val>
                                        </p:tav>
                                      </p:tavLst>
                                    </p:anim>
                                    <p:animEffect transition="out" filter="fade">
                                      <p:cBhvr>
                                        <p:cTn id="133" dur="1000"/>
                                        <p:tgtEl>
                                          <p:spTgt spid="17">
                                            <p:graphicEl>
                                              <a:dgm id="{CEE97ADE-A544-492F-AC7F-6AC2A1A4E32F}"/>
                                            </p:graphicEl>
                                          </p:spTgt>
                                        </p:tgtEl>
                                      </p:cBhvr>
                                    </p:animEffect>
                                    <p:set>
                                      <p:cBhvr>
                                        <p:cTn id="134" dur="1" fill="hold">
                                          <p:stCondLst>
                                            <p:cond delay="999"/>
                                          </p:stCondLst>
                                        </p:cTn>
                                        <p:tgtEl>
                                          <p:spTgt spid="17">
                                            <p:graphicEl>
                                              <a:dgm id="{CEE97ADE-A544-492F-AC7F-6AC2A1A4E32F}"/>
                                            </p:graphicEl>
                                          </p:spTgt>
                                        </p:tgtEl>
                                        <p:attrNameLst>
                                          <p:attrName>style.visibility</p:attrName>
                                        </p:attrNameLst>
                                      </p:cBhvr>
                                      <p:to>
                                        <p:strVal val="hidden"/>
                                      </p:to>
                                    </p:set>
                                  </p:childTnLst>
                                </p:cTn>
                              </p:par>
                              <p:par>
                                <p:cTn id="135" presetID="31" presetClass="exit" presetSubtype="0" fill="hold" grpId="1" nodeType="withEffect">
                                  <p:stCondLst>
                                    <p:cond delay="0"/>
                                  </p:stCondLst>
                                  <p:childTnLst>
                                    <p:anim calcmode="lin" valueType="num">
                                      <p:cBhvr>
                                        <p:cTn id="136" dur="1000"/>
                                        <p:tgtEl>
                                          <p:spTgt spid="17">
                                            <p:graphicEl>
                                              <a:dgm id="{B004AE46-2C4C-478F-873E-423FE8E7C4A7}"/>
                                            </p:graphicEl>
                                          </p:spTgt>
                                        </p:tgtEl>
                                        <p:attrNameLst>
                                          <p:attrName>ppt_w</p:attrName>
                                        </p:attrNameLst>
                                      </p:cBhvr>
                                      <p:tavLst>
                                        <p:tav tm="0">
                                          <p:val>
                                            <p:strVal val="ppt_w"/>
                                          </p:val>
                                        </p:tav>
                                        <p:tav tm="100000">
                                          <p:val>
                                            <p:fltVal val="0"/>
                                          </p:val>
                                        </p:tav>
                                      </p:tavLst>
                                    </p:anim>
                                    <p:anim calcmode="lin" valueType="num">
                                      <p:cBhvr>
                                        <p:cTn id="137" dur="1000"/>
                                        <p:tgtEl>
                                          <p:spTgt spid="17">
                                            <p:graphicEl>
                                              <a:dgm id="{B004AE46-2C4C-478F-873E-423FE8E7C4A7}"/>
                                            </p:graphicEl>
                                          </p:spTgt>
                                        </p:tgtEl>
                                        <p:attrNameLst>
                                          <p:attrName>ppt_h</p:attrName>
                                        </p:attrNameLst>
                                      </p:cBhvr>
                                      <p:tavLst>
                                        <p:tav tm="0">
                                          <p:val>
                                            <p:strVal val="ppt_h"/>
                                          </p:val>
                                        </p:tav>
                                        <p:tav tm="100000">
                                          <p:val>
                                            <p:fltVal val="0"/>
                                          </p:val>
                                        </p:tav>
                                      </p:tavLst>
                                    </p:anim>
                                    <p:anim calcmode="lin" valueType="num">
                                      <p:cBhvr>
                                        <p:cTn id="138" dur="1000"/>
                                        <p:tgtEl>
                                          <p:spTgt spid="17">
                                            <p:graphicEl>
                                              <a:dgm id="{B004AE46-2C4C-478F-873E-423FE8E7C4A7}"/>
                                            </p:graphicEl>
                                          </p:spTgt>
                                        </p:tgtEl>
                                        <p:attrNameLst>
                                          <p:attrName>style.rotation</p:attrName>
                                        </p:attrNameLst>
                                      </p:cBhvr>
                                      <p:tavLst>
                                        <p:tav tm="0">
                                          <p:val>
                                            <p:fltVal val="0"/>
                                          </p:val>
                                        </p:tav>
                                        <p:tav tm="100000">
                                          <p:val>
                                            <p:fltVal val="90"/>
                                          </p:val>
                                        </p:tav>
                                      </p:tavLst>
                                    </p:anim>
                                    <p:animEffect transition="out" filter="fade">
                                      <p:cBhvr>
                                        <p:cTn id="139" dur="1000"/>
                                        <p:tgtEl>
                                          <p:spTgt spid="17">
                                            <p:graphicEl>
                                              <a:dgm id="{B004AE46-2C4C-478F-873E-423FE8E7C4A7}"/>
                                            </p:graphicEl>
                                          </p:spTgt>
                                        </p:tgtEl>
                                      </p:cBhvr>
                                    </p:animEffect>
                                    <p:set>
                                      <p:cBhvr>
                                        <p:cTn id="140" dur="1" fill="hold">
                                          <p:stCondLst>
                                            <p:cond delay="999"/>
                                          </p:stCondLst>
                                        </p:cTn>
                                        <p:tgtEl>
                                          <p:spTgt spid="17">
                                            <p:graphicEl>
                                              <a:dgm id="{B004AE46-2C4C-478F-873E-423FE8E7C4A7}"/>
                                            </p:graphicEl>
                                          </p:spTgt>
                                        </p:tgtEl>
                                        <p:attrNameLst>
                                          <p:attrName>style.visibility</p:attrName>
                                        </p:attrNameLst>
                                      </p:cBhvr>
                                      <p:to>
                                        <p:strVal val="hidden"/>
                                      </p:to>
                                    </p:set>
                                  </p:childTnLst>
                                </p:cTn>
                              </p:par>
                              <p:par>
                                <p:cTn id="141" presetID="31" presetClass="exit" presetSubtype="0" fill="hold" grpId="1" nodeType="withEffect">
                                  <p:stCondLst>
                                    <p:cond delay="0"/>
                                  </p:stCondLst>
                                  <p:childTnLst>
                                    <p:anim calcmode="lin" valueType="num">
                                      <p:cBhvr>
                                        <p:cTn id="142" dur="1000"/>
                                        <p:tgtEl>
                                          <p:spTgt spid="17">
                                            <p:graphicEl>
                                              <a:dgm id="{7C6F4CAA-4ABD-406B-9040-725860C7D74C}"/>
                                            </p:graphicEl>
                                          </p:spTgt>
                                        </p:tgtEl>
                                        <p:attrNameLst>
                                          <p:attrName>ppt_w</p:attrName>
                                        </p:attrNameLst>
                                      </p:cBhvr>
                                      <p:tavLst>
                                        <p:tav tm="0">
                                          <p:val>
                                            <p:strVal val="ppt_w"/>
                                          </p:val>
                                        </p:tav>
                                        <p:tav tm="100000">
                                          <p:val>
                                            <p:fltVal val="0"/>
                                          </p:val>
                                        </p:tav>
                                      </p:tavLst>
                                    </p:anim>
                                    <p:anim calcmode="lin" valueType="num">
                                      <p:cBhvr>
                                        <p:cTn id="143" dur="1000"/>
                                        <p:tgtEl>
                                          <p:spTgt spid="17">
                                            <p:graphicEl>
                                              <a:dgm id="{7C6F4CAA-4ABD-406B-9040-725860C7D74C}"/>
                                            </p:graphicEl>
                                          </p:spTgt>
                                        </p:tgtEl>
                                        <p:attrNameLst>
                                          <p:attrName>ppt_h</p:attrName>
                                        </p:attrNameLst>
                                      </p:cBhvr>
                                      <p:tavLst>
                                        <p:tav tm="0">
                                          <p:val>
                                            <p:strVal val="ppt_h"/>
                                          </p:val>
                                        </p:tav>
                                        <p:tav tm="100000">
                                          <p:val>
                                            <p:fltVal val="0"/>
                                          </p:val>
                                        </p:tav>
                                      </p:tavLst>
                                    </p:anim>
                                    <p:anim calcmode="lin" valueType="num">
                                      <p:cBhvr>
                                        <p:cTn id="144" dur="1000"/>
                                        <p:tgtEl>
                                          <p:spTgt spid="17">
                                            <p:graphicEl>
                                              <a:dgm id="{7C6F4CAA-4ABD-406B-9040-725860C7D74C}"/>
                                            </p:graphicEl>
                                          </p:spTgt>
                                        </p:tgtEl>
                                        <p:attrNameLst>
                                          <p:attrName>style.rotation</p:attrName>
                                        </p:attrNameLst>
                                      </p:cBhvr>
                                      <p:tavLst>
                                        <p:tav tm="0">
                                          <p:val>
                                            <p:fltVal val="0"/>
                                          </p:val>
                                        </p:tav>
                                        <p:tav tm="100000">
                                          <p:val>
                                            <p:fltVal val="90"/>
                                          </p:val>
                                        </p:tav>
                                      </p:tavLst>
                                    </p:anim>
                                    <p:animEffect transition="out" filter="fade">
                                      <p:cBhvr>
                                        <p:cTn id="145" dur="1000"/>
                                        <p:tgtEl>
                                          <p:spTgt spid="17">
                                            <p:graphicEl>
                                              <a:dgm id="{7C6F4CAA-4ABD-406B-9040-725860C7D74C}"/>
                                            </p:graphicEl>
                                          </p:spTgt>
                                        </p:tgtEl>
                                      </p:cBhvr>
                                    </p:animEffect>
                                    <p:set>
                                      <p:cBhvr>
                                        <p:cTn id="146" dur="1" fill="hold">
                                          <p:stCondLst>
                                            <p:cond delay="999"/>
                                          </p:stCondLst>
                                        </p:cTn>
                                        <p:tgtEl>
                                          <p:spTgt spid="17">
                                            <p:graphicEl>
                                              <a:dgm id="{7C6F4CAA-4ABD-406B-9040-725860C7D74C}"/>
                                            </p:graphicEl>
                                          </p:spTgt>
                                        </p:tgtEl>
                                        <p:attrNameLst>
                                          <p:attrName>style.visibility</p:attrName>
                                        </p:attrNameLst>
                                      </p:cBhvr>
                                      <p:to>
                                        <p:strVal val="hidden"/>
                                      </p:to>
                                    </p:set>
                                  </p:childTnLst>
                                </p:cTn>
                              </p:par>
                              <p:par>
                                <p:cTn id="147" presetID="31" presetClass="exit" presetSubtype="0" fill="hold" nodeType="withEffect">
                                  <p:stCondLst>
                                    <p:cond delay="0"/>
                                  </p:stCondLst>
                                  <p:childTnLst>
                                    <p:anim calcmode="lin" valueType="num">
                                      <p:cBhvr>
                                        <p:cTn id="148" dur="1000"/>
                                        <p:tgtEl>
                                          <p:spTgt spid="12"/>
                                        </p:tgtEl>
                                        <p:attrNameLst>
                                          <p:attrName>ppt_w</p:attrName>
                                        </p:attrNameLst>
                                      </p:cBhvr>
                                      <p:tavLst>
                                        <p:tav tm="0">
                                          <p:val>
                                            <p:strVal val="ppt_w"/>
                                          </p:val>
                                        </p:tav>
                                        <p:tav tm="100000">
                                          <p:val>
                                            <p:fltVal val="0"/>
                                          </p:val>
                                        </p:tav>
                                      </p:tavLst>
                                    </p:anim>
                                    <p:anim calcmode="lin" valueType="num">
                                      <p:cBhvr>
                                        <p:cTn id="149" dur="1000"/>
                                        <p:tgtEl>
                                          <p:spTgt spid="12"/>
                                        </p:tgtEl>
                                        <p:attrNameLst>
                                          <p:attrName>ppt_h</p:attrName>
                                        </p:attrNameLst>
                                      </p:cBhvr>
                                      <p:tavLst>
                                        <p:tav tm="0">
                                          <p:val>
                                            <p:strVal val="ppt_h"/>
                                          </p:val>
                                        </p:tav>
                                        <p:tav tm="100000">
                                          <p:val>
                                            <p:fltVal val="0"/>
                                          </p:val>
                                        </p:tav>
                                      </p:tavLst>
                                    </p:anim>
                                    <p:anim calcmode="lin" valueType="num">
                                      <p:cBhvr>
                                        <p:cTn id="150" dur="1000"/>
                                        <p:tgtEl>
                                          <p:spTgt spid="12"/>
                                        </p:tgtEl>
                                        <p:attrNameLst>
                                          <p:attrName>style.rotation</p:attrName>
                                        </p:attrNameLst>
                                      </p:cBhvr>
                                      <p:tavLst>
                                        <p:tav tm="0">
                                          <p:val>
                                            <p:fltVal val="0"/>
                                          </p:val>
                                        </p:tav>
                                        <p:tav tm="100000">
                                          <p:val>
                                            <p:fltVal val="90"/>
                                          </p:val>
                                        </p:tav>
                                      </p:tavLst>
                                    </p:anim>
                                    <p:animEffect transition="out" filter="fade">
                                      <p:cBhvr>
                                        <p:cTn id="151" dur="1000"/>
                                        <p:tgtEl>
                                          <p:spTgt spid="12"/>
                                        </p:tgtEl>
                                      </p:cBhvr>
                                    </p:animEffect>
                                    <p:set>
                                      <p:cBhvr>
                                        <p:cTn id="152" dur="1" fill="hold">
                                          <p:stCondLst>
                                            <p:cond delay="999"/>
                                          </p:stCondLst>
                                        </p:cTn>
                                        <p:tgtEl>
                                          <p:spTgt spid="12"/>
                                        </p:tgtEl>
                                        <p:attrNameLst>
                                          <p:attrName>style.visibility</p:attrName>
                                        </p:attrNameLst>
                                      </p:cBhvr>
                                      <p:to>
                                        <p:strVal val="hidden"/>
                                      </p:to>
                                    </p:set>
                                  </p:childTnLst>
                                </p:cTn>
                              </p:par>
                              <p:par>
                                <p:cTn id="153" presetID="6" presetClass="exit" presetSubtype="32" fill="hold" grpId="1" nodeType="withEffect">
                                  <p:stCondLst>
                                    <p:cond delay="0"/>
                                  </p:stCondLst>
                                  <p:childTnLst>
                                    <p:animEffect transition="out" filter="circle(out)">
                                      <p:cBhvr>
                                        <p:cTn id="154" dur="2000"/>
                                        <p:tgtEl>
                                          <p:spTgt spid="23"/>
                                        </p:tgtEl>
                                      </p:cBhvr>
                                    </p:animEffect>
                                    <p:set>
                                      <p:cBhvr>
                                        <p:cTn id="155" dur="1" fill="hold">
                                          <p:stCondLst>
                                            <p:cond delay="1999"/>
                                          </p:stCondLst>
                                        </p:cTn>
                                        <p:tgtEl>
                                          <p:spTgt spid="23"/>
                                        </p:tgtEl>
                                        <p:attrNameLst>
                                          <p:attrName>style.visibility</p:attrName>
                                        </p:attrNameLst>
                                      </p:cBhvr>
                                      <p:to>
                                        <p:strVal val="hidden"/>
                                      </p:to>
                                    </p:set>
                                  </p:childTnLst>
                                </p:cTn>
                              </p:par>
                            </p:childTnLst>
                          </p:cTn>
                        </p:par>
                        <p:par>
                          <p:cTn id="156" fill="hold">
                            <p:stCondLst>
                              <p:cond delay="2000"/>
                            </p:stCondLst>
                            <p:childTnLst>
                              <p:par>
                                <p:cTn id="157" presetID="2" presetClass="entr" presetSubtype="4" fill="hold" grpId="0" nodeType="afterEffect">
                                  <p:stCondLst>
                                    <p:cond delay="0"/>
                                  </p:stCondLst>
                                  <p:childTnLst>
                                    <p:set>
                                      <p:cBhvr>
                                        <p:cTn id="158" dur="1" fill="hold">
                                          <p:stCondLst>
                                            <p:cond delay="0"/>
                                          </p:stCondLst>
                                        </p:cTn>
                                        <p:tgtEl>
                                          <p:spTgt spid="5">
                                            <p:graphicEl>
                                              <a:dgm id="{9EF2F86F-D6A7-4B1D-B3B6-895A60EB4337}"/>
                                            </p:graphicEl>
                                          </p:spTgt>
                                        </p:tgtEl>
                                        <p:attrNameLst>
                                          <p:attrName>style.visibility</p:attrName>
                                        </p:attrNameLst>
                                      </p:cBhvr>
                                      <p:to>
                                        <p:strVal val="visible"/>
                                      </p:to>
                                    </p:set>
                                    <p:anim calcmode="lin" valueType="num">
                                      <p:cBhvr additive="base">
                                        <p:cTn id="159" dur="500" fill="hold"/>
                                        <p:tgtEl>
                                          <p:spTgt spid="5">
                                            <p:graphicEl>
                                              <a:dgm id="{9EF2F86F-D6A7-4B1D-B3B6-895A60EB4337}"/>
                                            </p:graphicEl>
                                          </p:spTgt>
                                        </p:tgtEl>
                                        <p:attrNameLst>
                                          <p:attrName>ppt_x</p:attrName>
                                        </p:attrNameLst>
                                      </p:cBhvr>
                                      <p:tavLst>
                                        <p:tav tm="0">
                                          <p:val>
                                            <p:strVal val="#ppt_x"/>
                                          </p:val>
                                        </p:tav>
                                        <p:tav tm="100000">
                                          <p:val>
                                            <p:strVal val="#ppt_x"/>
                                          </p:val>
                                        </p:tav>
                                      </p:tavLst>
                                    </p:anim>
                                    <p:anim calcmode="lin" valueType="num">
                                      <p:cBhvr additive="base">
                                        <p:cTn id="160" dur="500" fill="hold"/>
                                        <p:tgtEl>
                                          <p:spTgt spid="5">
                                            <p:graphicEl>
                                              <a:dgm id="{9EF2F86F-D6A7-4B1D-B3B6-895A60EB4337}"/>
                                            </p:graphicEl>
                                          </p:spTgt>
                                        </p:tgtEl>
                                        <p:attrNameLst>
                                          <p:attrName>ppt_y</p:attrName>
                                        </p:attrNameLst>
                                      </p:cBhvr>
                                      <p:tavLst>
                                        <p:tav tm="0">
                                          <p:val>
                                            <p:strVal val="1+#ppt_h/2"/>
                                          </p:val>
                                        </p:tav>
                                        <p:tav tm="100000">
                                          <p:val>
                                            <p:strVal val="#ppt_y"/>
                                          </p:val>
                                        </p:tav>
                                      </p:tavLst>
                                    </p:anim>
                                  </p:childTnLst>
                                </p:cTn>
                              </p:par>
                              <p:par>
                                <p:cTn id="161" presetID="2" presetClass="entr" presetSubtype="4" fill="hold" grpId="0" nodeType="withEffect">
                                  <p:stCondLst>
                                    <p:cond delay="0"/>
                                  </p:stCondLst>
                                  <p:childTnLst>
                                    <p:set>
                                      <p:cBhvr>
                                        <p:cTn id="162" dur="1" fill="hold">
                                          <p:stCondLst>
                                            <p:cond delay="0"/>
                                          </p:stCondLst>
                                        </p:cTn>
                                        <p:tgtEl>
                                          <p:spTgt spid="5">
                                            <p:graphicEl>
                                              <a:dgm id="{5269888F-C2E9-41E8-AEEB-51DA76776748}"/>
                                            </p:graphicEl>
                                          </p:spTgt>
                                        </p:tgtEl>
                                        <p:attrNameLst>
                                          <p:attrName>style.visibility</p:attrName>
                                        </p:attrNameLst>
                                      </p:cBhvr>
                                      <p:to>
                                        <p:strVal val="visible"/>
                                      </p:to>
                                    </p:set>
                                    <p:anim calcmode="lin" valueType="num">
                                      <p:cBhvr additive="base">
                                        <p:cTn id="163" dur="500" fill="hold"/>
                                        <p:tgtEl>
                                          <p:spTgt spid="5">
                                            <p:graphicEl>
                                              <a:dgm id="{5269888F-C2E9-41E8-AEEB-51DA76776748}"/>
                                            </p:graphicEl>
                                          </p:spTgt>
                                        </p:tgtEl>
                                        <p:attrNameLst>
                                          <p:attrName>ppt_x</p:attrName>
                                        </p:attrNameLst>
                                      </p:cBhvr>
                                      <p:tavLst>
                                        <p:tav tm="0">
                                          <p:val>
                                            <p:strVal val="#ppt_x"/>
                                          </p:val>
                                        </p:tav>
                                        <p:tav tm="100000">
                                          <p:val>
                                            <p:strVal val="#ppt_x"/>
                                          </p:val>
                                        </p:tav>
                                      </p:tavLst>
                                    </p:anim>
                                    <p:anim calcmode="lin" valueType="num">
                                      <p:cBhvr additive="base">
                                        <p:cTn id="164" dur="500" fill="hold"/>
                                        <p:tgtEl>
                                          <p:spTgt spid="5">
                                            <p:graphicEl>
                                              <a:dgm id="{5269888F-C2E9-41E8-AEEB-51DA76776748}"/>
                                            </p:graphicEl>
                                          </p:spTgt>
                                        </p:tgtEl>
                                        <p:attrNameLst>
                                          <p:attrName>ppt_y</p:attrName>
                                        </p:attrNameLst>
                                      </p:cBhvr>
                                      <p:tavLst>
                                        <p:tav tm="0">
                                          <p:val>
                                            <p:strVal val="1+#ppt_h/2"/>
                                          </p:val>
                                        </p:tav>
                                        <p:tav tm="100000">
                                          <p:val>
                                            <p:strVal val="#ppt_y"/>
                                          </p:val>
                                        </p:tav>
                                      </p:tavLst>
                                    </p:anim>
                                  </p:childTnLst>
                                </p:cTn>
                              </p:par>
                            </p:childTnLst>
                          </p:cTn>
                        </p:par>
                        <p:par>
                          <p:cTn id="165" fill="hold">
                            <p:stCondLst>
                              <p:cond delay="2500"/>
                            </p:stCondLst>
                            <p:childTnLst>
                              <p:par>
                                <p:cTn id="166" presetID="31" presetClass="entr" presetSubtype="0" fill="hold" grpId="0" nodeType="afterEffect">
                                  <p:stCondLst>
                                    <p:cond delay="0"/>
                                  </p:stCondLst>
                                  <p:childTnLst>
                                    <p:set>
                                      <p:cBhvr>
                                        <p:cTn id="167" dur="1" fill="hold">
                                          <p:stCondLst>
                                            <p:cond delay="0"/>
                                          </p:stCondLst>
                                        </p:cTn>
                                        <p:tgtEl>
                                          <p:spTgt spid="3">
                                            <p:graphicEl>
                                              <a:dgm id="{2B269E58-05D1-4052-B7CB-CCA2976BD3E4}"/>
                                            </p:graphicEl>
                                          </p:spTgt>
                                        </p:tgtEl>
                                        <p:attrNameLst>
                                          <p:attrName>style.visibility</p:attrName>
                                        </p:attrNameLst>
                                      </p:cBhvr>
                                      <p:to>
                                        <p:strVal val="visible"/>
                                      </p:to>
                                    </p:set>
                                    <p:anim calcmode="lin" valueType="num">
                                      <p:cBhvr>
                                        <p:cTn id="168" dur="1000" fill="hold"/>
                                        <p:tgtEl>
                                          <p:spTgt spid="3">
                                            <p:graphicEl>
                                              <a:dgm id="{2B269E58-05D1-4052-B7CB-CCA2976BD3E4}"/>
                                            </p:graphicEl>
                                          </p:spTgt>
                                        </p:tgtEl>
                                        <p:attrNameLst>
                                          <p:attrName>ppt_w</p:attrName>
                                        </p:attrNameLst>
                                      </p:cBhvr>
                                      <p:tavLst>
                                        <p:tav tm="0">
                                          <p:val>
                                            <p:fltVal val="0"/>
                                          </p:val>
                                        </p:tav>
                                        <p:tav tm="100000">
                                          <p:val>
                                            <p:strVal val="#ppt_w"/>
                                          </p:val>
                                        </p:tav>
                                      </p:tavLst>
                                    </p:anim>
                                    <p:anim calcmode="lin" valueType="num">
                                      <p:cBhvr>
                                        <p:cTn id="169" dur="1000" fill="hold"/>
                                        <p:tgtEl>
                                          <p:spTgt spid="3">
                                            <p:graphicEl>
                                              <a:dgm id="{2B269E58-05D1-4052-B7CB-CCA2976BD3E4}"/>
                                            </p:graphicEl>
                                          </p:spTgt>
                                        </p:tgtEl>
                                        <p:attrNameLst>
                                          <p:attrName>ppt_h</p:attrName>
                                        </p:attrNameLst>
                                      </p:cBhvr>
                                      <p:tavLst>
                                        <p:tav tm="0">
                                          <p:val>
                                            <p:fltVal val="0"/>
                                          </p:val>
                                        </p:tav>
                                        <p:tav tm="100000">
                                          <p:val>
                                            <p:strVal val="#ppt_h"/>
                                          </p:val>
                                        </p:tav>
                                      </p:tavLst>
                                    </p:anim>
                                    <p:anim calcmode="lin" valueType="num">
                                      <p:cBhvr>
                                        <p:cTn id="170" dur="1000" fill="hold"/>
                                        <p:tgtEl>
                                          <p:spTgt spid="3">
                                            <p:graphicEl>
                                              <a:dgm id="{2B269E58-05D1-4052-B7CB-CCA2976BD3E4}"/>
                                            </p:graphicEl>
                                          </p:spTgt>
                                        </p:tgtEl>
                                        <p:attrNameLst>
                                          <p:attrName>style.rotation</p:attrName>
                                        </p:attrNameLst>
                                      </p:cBhvr>
                                      <p:tavLst>
                                        <p:tav tm="0">
                                          <p:val>
                                            <p:fltVal val="90"/>
                                          </p:val>
                                        </p:tav>
                                        <p:tav tm="100000">
                                          <p:val>
                                            <p:fltVal val="0"/>
                                          </p:val>
                                        </p:tav>
                                      </p:tavLst>
                                    </p:anim>
                                    <p:animEffect transition="in" filter="fade">
                                      <p:cBhvr>
                                        <p:cTn id="171" dur="1000"/>
                                        <p:tgtEl>
                                          <p:spTgt spid="3">
                                            <p:graphicEl>
                                              <a:dgm id="{2B269E58-05D1-4052-B7CB-CCA2976BD3E4}"/>
                                            </p:graphicEl>
                                          </p:spTgt>
                                        </p:tgtEl>
                                      </p:cBhvr>
                                    </p:animEffect>
                                  </p:childTnLst>
                                </p:cTn>
                              </p:par>
                            </p:childTnLst>
                          </p:cTn>
                        </p:par>
                        <p:par>
                          <p:cTn id="172" fill="hold">
                            <p:stCondLst>
                              <p:cond delay="3500"/>
                            </p:stCondLst>
                            <p:childTnLst>
                              <p:par>
                                <p:cTn id="173" presetID="31" presetClass="entr" presetSubtype="0" fill="hold" grpId="0" nodeType="afterEffect">
                                  <p:stCondLst>
                                    <p:cond delay="0"/>
                                  </p:stCondLst>
                                  <p:childTnLst>
                                    <p:set>
                                      <p:cBhvr>
                                        <p:cTn id="174" dur="1" fill="hold">
                                          <p:stCondLst>
                                            <p:cond delay="0"/>
                                          </p:stCondLst>
                                        </p:cTn>
                                        <p:tgtEl>
                                          <p:spTgt spid="3">
                                            <p:graphicEl>
                                              <a:dgm id="{134C56A2-B3DC-41A6-91FD-E17144063F33}"/>
                                            </p:graphicEl>
                                          </p:spTgt>
                                        </p:tgtEl>
                                        <p:attrNameLst>
                                          <p:attrName>style.visibility</p:attrName>
                                        </p:attrNameLst>
                                      </p:cBhvr>
                                      <p:to>
                                        <p:strVal val="visible"/>
                                      </p:to>
                                    </p:set>
                                    <p:anim calcmode="lin" valueType="num">
                                      <p:cBhvr>
                                        <p:cTn id="175" dur="1000" fill="hold"/>
                                        <p:tgtEl>
                                          <p:spTgt spid="3">
                                            <p:graphicEl>
                                              <a:dgm id="{134C56A2-B3DC-41A6-91FD-E17144063F33}"/>
                                            </p:graphicEl>
                                          </p:spTgt>
                                        </p:tgtEl>
                                        <p:attrNameLst>
                                          <p:attrName>ppt_w</p:attrName>
                                        </p:attrNameLst>
                                      </p:cBhvr>
                                      <p:tavLst>
                                        <p:tav tm="0">
                                          <p:val>
                                            <p:fltVal val="0"/>
                                          </p:val>
                                        </p:tav>
                                        <p:tav tm="100000">
                                          <p:val>
                                            <p:strVal val="#ppt_w"/>
                                          </p:val>
                                        </p:tav>
                                      </p:tavLst>
                                    </p:anim>
                                    <p:anim calcmode="lin" valueType="num">
                                      <p:cBhvr>
                                        <p:cTn id="176" dur="1000" fill="hold"/>
                                        <p:tgtEl>
                                          <p:spTgt spid="3">
                                            <p:graphicEl>
                                              <a:dgm id="{134C56A2-B3DC-41A6-91FD-E17144063F33}"/>
                                            </p:graphicEl>
                                          </p:spTgt>
                                        </p:tgtEl>
                                        <p:attrNameLst>
                                          <p:attrName>ppt_h</p:attrName>
                                        </p:attrNameLst>
                                      </p:cBhvr>
                                      <p:tavLst>
                                        <p:tav tm="0">
                                          <p:val>
                                            <p:fltVal val="0"/>
                                          </p:val>
                                        </p:tav>
                                        <p:tav tm="100000">
                                          <p:val>
                                            <p:strVal val="#ppt_h"/>
                                          </p:val>
                                        </p:tav>
                                      </p:tavLst>
                                    </p:anim>
                                    <p:anim calcmode="lin" valueType="num">
                                      <p:cBhvr>
                                        <p:cTn id="177" dur="1000" fill="hold"/>
                                        <p:tgtEl>
                                          <p:spTgt spid="3">
                                            <p:graphicEl>
                                              <a:dgm id="{134C56A2-B3DC-41A6-91FD-E17144063F33}"/>
                                            </p:graphicEl>
                                          </p:spTgt>
                                        </p:tgtEl>
                                        <p:attrNameLst>
                                          <p:attrName>style.rotation</p:attrName>
                                        </p:attrNameLst>
                                      </p:cBhvr>
                                      <p:tavLst>
                                        <p:tav tm="0">
                                          <p:val>
                                            <p:fltVal val="90"/>
                                          </p:val>
                                        </p:tav>
                                        <p:tav tm="100000">
                                          <p:val>
                                            <p:fltVal val="0"/>
                                          </p:val>
                                        </p:tav>
                                      </p:tavLst>
                                    </p:anim>
                                    <p:animEffect transition="in" filter="fade">
                                      <p:cBhvr>
                                        <p:cTn id="178" dur="1000"/>
                                        <p:tgtEl>
                                          <p:spTgt spid="3">
                                            <p:graphicEl>
                                              <a:dgm id="{134C56A2-B3DC-41A6-91FD-E17144063F33}"/>
                                            </p:graphicEl>
                                          </p:spTgt>
                                        </p:tgtEl>
                                      </p:cBhvr>
                                    </p:animEffect>
                                  </p:childTnLst>
                                </p:cTn>
                              </p:par>
                            </p:childTnLst>
                          </p:cTn>
                        </p:par>
                        <p:par>
                          <p:cTn id="179" fill="hold">
                            <p:stCondLst>
                              <p:cond delay="4500"/>
                            </p:stCondLst>
                            <p:childTnLst>
                              <p:par>
                                <p:cTn id="180" presetID="31" presetClass="entr" presetSubtype="0" fill="hold" grpId="0" nodeType="afterEffect">
                                  <p:stCondLst>
                                    <p:cond delay="0"/>
                                  </p:stCondLst>
                                  <p:childTnLst>
                                    <p:set>
                                      <p:cBhvr>
                                        <p:cTn id="181" dur="1" fill="hold">
                                          <p:stCondLst>
                                            <p:cond delay="0"/>
                                          </p:stCondLst>
                                        </p:cTn>
                                        <p:tgtEl>
                                          <p:spTgt spid="3">
                                            <p:graphicEl>
                                              <a:dgm id="{44737966-7CF0-4005-919E-A8FDC7EF602F}"/>
                                            </p:graphicEl>
                                          </p:spTgt>
                                        </p:tgtEl>
                                        <p:attrNameLst>
                                          <p:attrName>style.visibility</p:attrName>
                                        </p:attrNameLst>
                                      </p:cBhvr>
                                      <p:to>
                                        <p:strVal val="visible"/>
                                      </p:to>
                                    </p:set>
                                    <p:anim calcmode="lin" valueType="num">
                                      <p:cBhvr>
                                        <p:cTn id="182" dur="1000" fill="hold"/>
                                        <p:tgtEl>
                                          <p:spTgt spid="3">
                                            <p:graphicEl>
                                              <a:dgm id="{44737966-7CF0-4005-919E-A8FDC7EF602F}"/>
                                            </p:graphicEl>
                                          </p:spTgt>
                                        </p:tgtEl>
                                        <p:attrNameLst>
                                          <p:attrName>ppt_w</p:attrName>
                                        </p:attrNameLst>
                                      </p:cBhvr>
                                      <p:tavLst>
                                        <p:tav tm="0">
                                          <p:val>
                                            <p:fltVal val="0"/>
                                          </p:val>
                                        </p:tav>
                                        <p:tav tm="100000">
                                          <p:val>
                                            <p:strVal val="#ppt_w"/>
                                          </p:val>
                                        </p:tav>
                                      </p:tavLst>
                                    </p:anim>
                                    <p:anim calcmode="lin" valueType="num">
                                      <p:cBhvr>
                                        <p:cTn id="183" dur="1000" fill="hold"/>
                                        <p:tgtEl>
                                          <p:spTgt spid="3">
                                            <p:graphicEl>
                                              <a:dgm id="{44737966-7CF0-4005-919E-A8FDC7EF602F}"/>
                                            </p:graphicEl>
                                          </p:spTgt>
                                        </p:tgtEl>
                                        <p:attrNameLst>
                                          <p:attrName>ppt_h</p:attrName>
                                        </p:attrNameLst>
                                      </p:cBhvr>
                                      <p:tavLst>
                                        <p:tav tm="0">
                                          <p:val>
                                            <p:fltVal val="0"/>
                                          </p:val>
                                        </p:tav>
                                        <p:tav tm="100000">
                                          <p:val>
                                            <p:strVal val="#ppt_h"/>
                                          </p:val>
                                        </p:tav>
                                      </p:tavLst>
                                    </p:anim>
                                    <p:anim calcmode="lin" valueType="num">
                                      <p:cBhvr>
                                        <p:cTn id="184" dur="1000" fill="hold"/>
                                        <p:tgtEl>
                                          <p:spTgt spid="3">
                                            <p:graphicEl>
                                              <a:dgm id="{44737966-7CF0-4005-919E-A8FDC7EF602F}"/>
                                            </p:graphicEl>
                                          </p:spTgt>
                                        </p:tgtEl>
                                        <p:attrNameLst>
                                          <p:attrName>style.rotation</p:attrName>
                                        </p:attrNameLst>
                                      </p:cBhvr>
                                      <p:tavLst>
                                        <p:tav tm="0">
                                          <p:val>
                                            <p:fltVal val="90"/>
                                          </p:val>
                                        </p:tav>
                                        <p:tav tm="100000">
                                          <p:val>
                                            <p:fltVal val="0"/>
                                          </p:val>
                                        </p:tav>
                                      </p:tavLst>
                                    </p:anim>
                                    <p:animEffect transition="in" filter="fade">
                                      <p:cBhvr>
                                        <p:cTn id="185" dur="1000"/>
                                        <p:tgtEl>
                                          <p:spTgt spid="3">
                                            <p:graphicEl>
                                              <a:dgm id="{44737966-7CF0-4005-919E-A8FDC7EF602F}"/>
                                            </p:graphicEl>
                                          </p:spTgt>
                                        </p:tgtEl>
                                      </p:cBhvr>
                                    </p:animEffect>
                                  </p:childTnLst>
                                </p:cTn>
                              </p:par>
                            </p:childTnLst>
                          </p:cTn>
                        </p:par>
                        <p:par>
                          <p:cTn id="186" fill="hold">
                            <p:stCondLst>
                              <p:cond delay="5500"/>
                            </p:stCondLst>
                            <p:childTnLst>
                              <p:par>
                                <p:cTn id="187" presetID="31" presetClass="entr" presetSubtype="0" fill="hold" grpId="0" nodeType="afterEffect">
                                  <p:stCondLst>
                                    <p:cond delay="0"/>
                                  </p:stCondLst>
                                  <p:childTnLst>
                                    <p:set>
                                      <p:cBhvr>
                                        <p:cTn id="188" dur="1" fill="hold">
                                          <p:stCondLst>
                                            <p:cond delay="0"/>
                                          </p:stCondLst>
                                        </p:cTn>
                                        <p:tgtEl>
                                          <p:spTgt spid="3">
                                            <p:graphicEl>
                                              <a:dgm id="{168200EE-021C-4404-8002-4D4A58FFE40C}"/>
                                            </p:graphicEl>
                                          </p:spTgt>
                                        </p:tgtEl>
                                        <p:attrNameLst>
                                          <p:attrName>style.visibility</p:attrName>
                                        </p:attrNameLst>
                                      </p:cBhvr>
                                      <p:to>
                                        <p:strVal val="visible"/>
                                      </p:to>
                                    </p:set>
                                    <p:anim calcmode="lin" valueType="num">
                                      <p:cBhvr>
                                        <p:cTn id="189" dur="1000" fill="hold"/>
                                        <p:tgtEl>
                                          <p:spTgt spid="3">
                                            <p:graphicEl>
                                              <a:dgm id="{168200EE-021C-4404-8002-4D4A58FFE40C}"/>
                                            </p:graphicEl>
                                          </p:spTgt>
                                        </p:tgtEl>
                                        <p:attrNameLst>
                                          <p:attrName>ppt_w</p:attrName>
                                        </p:attrNameLst>
                                      </p:cBhvr>
                                      <p:tavLst>
                                        <p:tav tm="0">
                                          <p:val>
                                            <p:fltVal val="0"/>
                                          </p:val>
                                        </p:tav>
                                        <p:tav tm="100000">
                                          <p:val>
                                            <p:strVal val="#ppt_w"/>
                                          </p:val>
                                        </p:tav>
                                      </p:tavLst>
                                    </p:anim>
                                    <p:anim calcmode="lin" valueType="num">
                                      <p:cBhvr>
                                        <p:cTn id="190" dur="1000" fill="hold"/>
                                        <p:tgtEl>
                                          <p:spTgt spid="3">
                                            <p:graphicEl>
                                              <a:dgm id="{168200EE-021C-4404-8002-4D4A58FFE40C}"/>
                                            </p:graphicEl>
                                          </p:spTgt>
                                        </p:tgtEl>
                                        <p:attrNameLst>
                                          <p:attrName>ppt_h</p:attrName>
                                        </p:attrNameLst>
                                      </p:cBhvr>
                                      <p:tavLst>
                                        <p:tav tm="0">
                                          <p:val>
                                            <p:fltVal val="0"/>
                                          </p:val>
                                        </p:tav>
                                        <p:tav tm="100000">
                                          <p:val>
                                            <p:strVal val="#ppt_h"/>
                                          </p:val>
                                        </p:tav>
                                      </p:tavLst>
                                    </p:anim>
                                    <p:anim calcmode="lin" valueType="num">
                                      <p:cBhvr>
                                        <p:cTn id="191" dur="1000" fill="hold"/>
                                        <p:tgtEl>
                                          <p:spTgt spid="3">
                                            <p:graphicEl>
                                              <a:dgm id="{168200EE-021C-4404-8002-4D4A58FFE40C}"/>
                                            </p:graphicEl>
                                          </p:spTgt>
                                        </p:tgtEl>
                                        <p:attrNameLst>
                                          <p:attrName>style.rotation</p:attrName>
                                        </p:attrNameLst>
                                      </p:cBhvr>
                                      <p:tavLst>
                                        <p:tav tm="0">
                                          <p:val>
                                            <p:fltVal val="90"/>
                                          </p:val>
                                        </p:tav>
                                        <p:tav tm="100000">
                                          <p:val>
                                            <p:fltVal val="0"/>
                                          </p:val>
                                        </p:tav>
                                      </p:tavLst>
                                    </p:anim>
                                    <p:animEffect transition="in" filter="fade">
                                      <p:cBhvr>
                                        <p:cTn id="192" dur="1000"/>
                                        <p:tgtEl>
                                          <p:spTgt spid="3">
                                            <p:graphicEl>
                                              <a:dgm id="{168200EE-021C-4404-8002-4D4A58FFE40C}"/>
                                            </p:graphicEl>
                                          </p:spTgt>
                                        </p:tgtEl>
                                      </p:cBhvr>
                                    </p:animEffect>
                                  </p:childTnLst>
                                </p:cTn>
                              </p:par>
                            </p:childTnLst>
                          </p:cTn>
                        </p:par>
                      </p:childTnLst>
                    </p:cTn>
                  </p:par>
                  <p:par>
                    <p:cTn id="193" fill="hold">
                      <p:stCondLst>
                        <p:cond delay="indefinite"/>
                      </p:stCondLst>
                      <p:childTnLst>
                        <p:par>
                          <p:cTn id="194" fill="hold">
                            <p:stCondLst>
                              <p:cond delay="0"/>
                            </p:stCondLst>
                            <p:childTnLst>
                              <p:par>
                                <p:cTn id="195" presetID="10" presetClass="entr" presetSubtype="0" fill="hold" grpId="0" nodeType="clickEffect">
                                  <p:stCondLst>
                                    <p:cond delay="0"/>
                                  </p:stCondLst>
                                  <p:childTnLst>
                                    <p:set>
                                      <p:cBhvr>
                                        <p:cTn id="196" dur="1" fill="hold">
                                          <p:stCondLst>
                                            <p:cond delay="0"/>
                                          </p:stCondLst>
                                        </p:cTn>
                                        <p:tgtEl>
                                          <p:spTgt spid="6"/>
                                        </p:tgtEl>
                                        <p:attrNameLst>
                                          <p:attrName>style.visibility</p:attrName>
                                        </p:attrNameLst>
                                      </p:cBhvr>
                                      <p:to>
                                        <p:strVal val="visible"/>
                                      </p:to>
                                    </p:set>
                                    <p:animEffect transition="in" filter="fade">
                                      <p:cBhvr>
                                        <p:cTn id="197" dur="500"/>
                                        <p:tgtEl>
                                          <p:spTgt spid="6"/>
                                        </p:tgtEl>
                                      </p:cBhvr>
                                    </p:animEffect>
                                  </p:childTnLst>
                                </p:cTn>
                              </p:par>
                            </p:childTnLst>
                          </p:cTn>
                        </p:par>
                      </p:childTnLst>
                    </p:cTn>
                  </p:par>
                  <p:par>
                    <p:cTn id="198" fill="hold">
                      <p:stCondLst>
                        <p:cond delay="indefinite"/>
                      </p:stCondLst>
                      <p:childTnLst>
                        <p:par>
                          <p:cTn id="199" fill="hold">
                            <p:stCondLst>
                              <p:cond delay="0"/>
                            </p:stCondLst>
                            <p:childTnLst>
                              <p:par>
                                <p:cTn id="200" presetID="52" presetClass="exit" presetSubtype="0" fill="hold" grpId="1" nodeType="clickEffect">
                                  <p:stCondLst>
                                    <p:cond delay="0"/>
                                  </p:stCondLst>
                                  <p:childTnLst>
                                    <p:animScale>
                                      <p:cBhvr>
                                        <p:cTn id="201" dur="1000" accel="50000">
                                          <p:stCondLst>
                                            <p:cond delay="0"/>
                                          </p:stCondLst>
                                        </p:cTn>
                                        <p:tgtEl>
                                          <p:spTgt spid="3">
                                            <p:graphicEl>
                                              <a:dgm id="{2B269E58-05D1-4052-B7CB-CCA2976BD3E4}"/>
                                            </p:graphicEl>
                                          </p:spTgt>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202" dur="1000" accel="50000">
                                          <p:stCondLst>
                                            <p:cond delay="0"/>
                                          </p:stCondLst>
                                        </p:cTn>
                                        <p:tgtEl>
                                          <p:spTgt spid="3">
                                            <p:graphicEl>
                                              <a:dgm id="{2B269E58-05D1-4052-B7CB-CCA2976BD3E4}"/>
                                            </p:graphicEl>
                                          </p:spTgt>
                                        </p:tgtEl>
                                        <p:attrNameLst>
                                          <p:attrName>ppt_x</p:attrName>
                                          <p:attrName>ppt_y</p:attrName>
                                        </p:attrNameLst>
                                      </p:cBhvr>
                                    </p:animMotion>
                                    <p:animEffect transition="out" filter="fade">
                                      <p:cBhvr>
                                        <p:cTn id="203" dur="1000"/>
                                        <p:tgtEl>
                                          <p:spTgt spid="3">
                                            <p:graphicEl>
                                              <a:dgm id="{2B269E58-05D1-4052-B7CB-CCA2976BD3E4}"/>
                                            </p:graphicEl>
                                          </p:spTgt>
                                        </p:tgtEl>
                                      </p:cBhvr>
                                    </p:animEffect>
                                    <p:set>
                                      <p:cBhvr>
                                        <p:cTn id="204" dur="1" fill="hold">
                                          <p:stCondLst>
                                            <p:cond delay="999"/>
                                          </p:stCondLst>
                                        </p:cTn>
                                        <p:tgtEl>
                                          <p:spTgt spid="3">
                                            <p:graphicEl>
                                              <a:dgm id="{2B269E58-05D1-4052-B7CB-CCA2976BD3E4}"/>
                                            </p:graphicEl>
                                          </p:spTgt>
                                        </p:tgtEl>
                                        <p:attrNameLst>
                                          <p:attrName>style.visibility</p:attrName>
                                        </p:attrNameLst>
                                      </p:cBhvr>
                                      <p:to>
                                        <p:strVal val="hidden"/>
                                      </p:to>
                                    </p:set>
                                  </p:childTnLst>
                                </p:cTn>
                              </p:par>
                              <p:par>
                                <p:cTn id="205" presetID="52" presetClass="exit" presetSubtype="0" fill="hold" grpId="1" nodeType="withEffect">
                                  <p:stCondLst>
                                    <p:cond delay="0"/>
                                  </p:stCondLst>
                                  <p:childTnLst>
                                    <p:animScale>
                                      <p:cBhvr>
                                        <p:cTn id="206" dur="1000" accel="50000">
                                          <p:stCondLst>
                                            <p:cond delay="0"/>
                                          </p:stCondLst>
                                        </p:cTn>
                                        <p:tgtEl>
                                          <p:spTgt spid="3">
                                            <p:graphicEl>
                                              <a:dgm id="{134C56A2-B3DC-41A6-91FD-E17144063F33}"/>
                                            </p:graphicEl>
                                          </p:spTgt>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207" dur="1000" accel="50000">
                                          <p:stCondLst>
                                            <p:cond delay="0"/>
                                          </p:stCondLst>
                                        </p:cTn>
                                        <p:tgtEl>
                                          <p:spTgt spid="3">
                                            <p:graphicEl>
                                              <a:dgm id="{134C56A2-B3DC-41A6-91FD-E17144063F33}"/>
                                            </p:graphicEl>
                                          </p:spTgt>
                                        </p:tgtEl>
                                        <p:attrNameLst>
                                          <p:attrName>ppt_x</p:attrName>
                                          <p:attrName>ppt_y</p:attrName>
                                        </p:attrNameLst>
                                      </p:cBhvr>
                                    </p:animMotion>
                                    <p:animEffect transition="out" filter="fade">
                                      <p:cBhvr>
                                        <p:cTn id="208" dur="1000"/>
                                        <p:tgtEl>
                                          <p:spTgt spid="3">
                                            <p:graphicEl>
                                              <a:dgm id="{134C56A2-B3DC-41A6-91FD-E17144063F33}"/>
                                            </p:graphicEl>
                                          </p:spTgt>
                                        </p:tgtEl>
                                      </p:cBhvr>
                                    </p:animEffect>
                                    <p:set>
                                      <p:cBhvr>
                                        <p:cTn id="209" dur="1" fill="hold">
                                          <p:stCondLst>
                                            <p:cond delay="999"/>
                                          </p:stCondLst>
                                        </p:cTn>
                                        <p:tgtEl>
                                          <p:spTgt spid="3">
                                            <p:graphicEl>
                                              <a:dgm id="{134C56A2-B3DC-41A6-91FD-E17144063F33}"/>
                                            </p:graphicEl>
                                          </p:spTgt>
                                        </p:tgtEl>
                                        <p:attrNameLst>
                                          <p:attrName>style.visibility</p:attrName>
                                        </p:attrNameLst>
                                      </p:cBhvr>
                                      <p:to>
                                        <p:strVal val="hidden"/>
                                      </p:to>
                                    </p:set>
                                  </p:childTnLst>
                                </p:cTn>
                              </p:par>
                              <p:par>
                                <p:cTn id="210" presetID="52" presetClass="exit" presetSubtype="0" fill="hold" grpId="1" nodeType="withEffect">
                                  <p:stCondLst>
                                    <p:cond delay="0"/>
                                  </p:stCondLst>
                                  <p:childTnLst>
                                    <p:animScale>
                                      <p:cBhvr>
                                        <p:cTn id="211" dur="1000" accel="50000">
                                          <p:stCondLst>
                                            <p:cond delay="0"/>
                                          </p:stCondLst>
                                        </p:cTn>
                                        <p:tgtEl>
                                          <p:spTgt spid="3">
                                            <p:graphicEl>
                                              <a:dgm id="{44737966-7CF0-4005-919E-A8FDC7EF602F}"/>
                                            </p:graphicEl>
                                          </p:spTgt>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212" dur="1000" accel="50000">
                                          <p:stCondLst>
                                            <p:cond delay="0"/>
                                          </p:stCondLst>
                                        </p:cTn>
                                        <p:tgtEl>
                                          <p:spTgt spid="3">
                                            <p:graphicEl>
                                              <a:dgm id="{44737966-7CF0-4005-919E-A8FDC7EF602F}"/>
                                            </p:graphicEl>
                                          </p:spTgt>
                                        </p:tgtEl>
                                        <p:attrNameLst>
                                          <p:attrName>ppt_x</p:attrName>
                                          <p:attrName>ppt_y</p:attrName>
                                        </p:attrNameLst>
                                      </p:cBhvr>
                                    </p:animMotion>
                                    <p:animEffect transition="out" filter="fade">
                                      <p:cBhvr>
                                        <p:cTn id="213" dur="1000"/>
                                        <p:tgtEl>
                                          <p:spTgt spid="3">
                                            <p:graphicEl>
                                              <a:dgm id="{44737966-7CF0-4005-919E-A8FDC7EF602F}"/>
                                            </p:graphicEl>
                                          </p:spTgt>
                                        </p:tgtEl>
                                      </p:cBhvr>
                                    </p:animEffect>
                                    <p:set>
                                      <p:cBhvr>
                                        <p:cTn id="214" dur="1" fill="hold">
                                          <p:stCondLst>
                                            <p:cond delay="999"/>
                                          </p:stCondLst>
                                        </p:cTn>
                                        <p:tgtEl>
                                          <p:spTgt spid="3">
                                            <p:graphicEl>
                                              <a:dgm id="{44737966-7CF0-4005-919E-A8FDC7EF602F}"/>
                                            </p:graphicEl>
                                          </p:spTgt>
                                        </p:tgtEl>
                                        <p:attrNameLst>
                                          <p:attrName>style.visibility</p:attrName>
                                        </p:attrNameLst>
                                      </p:cBhvr>
                                      <p:to>
                                        <p:strVal val="hidden"/>
                                      </p:to>
                                    </p:set>
                                  </p:childTnLst>
                                </p:cTn>
                              </p:par>
                              <p:par>
                                <p:cTn id="215" presetID="52" presetClass="exit" presetSubtype="0" fill="hold" grpId="1" nodeType="withEffect">
                                  <p:stCondLst>
                                    <p:cond delay="0"/>
                                  </p:stCondLst>
                                  <p:childTnLst>
                                    <p:animScale>
                                      <p:cBhvr>
                                        <p:cTn id="216" dur="1000" accel="50000">
                                          <p:stCondLst>
                                            <p:cond delay="0"/>
                                          </p:stCondLst>
                                        </p:cTn>
                                        <p:tgtEl>
                                          <p:spTgt spid="3">
                                            <p:graphicEl>
                                              <a:dgm id="{168200EE-021C-4404-8002-4D4A58FFE40C}"/>
                                            </p:graphicEl>
                                          </p:spTgt>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217" dur="1000" accel="50000">
                                          <p:stCondLst>
                                            <p:cond delay="0"/>
                                          </p:stCondLst>
                                        </p:cTn>
                                        <p:tgtEl>
                                          <p:spTgt spid="3">
                                            <p:graphicEl>
                                              <a:dgm id="{168200EE-021C-4404-8002-4D4A58FFE40C}"/>
                                            </p:graphicEl>
                                          </p:spTgt>
                                        </p:tgtEl>
                                        <p:attrNameLst>
                                          <p:attrName>ppt_x</p:attrName>
                                          <p:attrName>ppt_y</p:attrName>
                                        </p:attrNameLst>
                                      </p:cBhvr>
                                    </p:animMotion>
                                    <p:animEffect transition="out" filter="fade">
                                      <p:cBhvr>
                                        <p:cTn id="218" dur="1000"/>
                                        <p:tgtEl>
                                          <p:spTgt spid="3">
                                            <p:graphicEl>
                                              <a:dgm id="{168200EE-021C-4404-8002-4D4A58FFE40C}"/>
                                            </p:graphicEl>
                                          </p:spTgt>
                                        </p:tgtEl>
                                      </p:cBhvr>
                                    </p:animEffect>
                                    <p:set>
                                      <p:cBhvr>
                                        <p:cTn id="219" dur="1" fill="hold">
                                          <p:stCondLst>
                                            <p:cond delay="999"/>
                                          </p:stCondLst>
                                        </p:cTn>
                                        <p:tgtEl>
                                          <p:spTgt spid="3">
                                            <p:graphicEl>
                                              <a:dgm id="{168200EE-021C-4404-8002-4D4A58FFE40C}"/>
                                            </p:graphicEl>
                                          </p:spTgt>
                                        </p:tgtEl>
                                        <p:attrNameLst>
                                          <p:attrName>style.visibility</p:attrName>
                                        </p:attrNameLst>
                                      </p:cBhvr>
                                      <p:to>
                                        <p:strVal val="hidden"/>
                                      </p:to>
                                    </p:set>
                                  </p:childTnLst>
                                </p:cTn>
                              </p:par>
                              <p:par>
                                <p:cTn id="220" presetID="10" presetClass="exit" presetSubtype="0" fill="hold" grpId="1" nodeType="withEffect">
                                  <p:stCondLst>
                                    <p:cond delay="0"/>
                                  </p:stCondLst>
                                  <p:childTnLst>
                                    <p:animEffect transition="out" filter="fade">
                                      <p:cBhvr>
                                        <p:cTn id="221" dur="500"/>
                                        <p:tgtEl>
                                          <p:spTgt spid="6"/>
                                        </p:tgtEl>
                                      </p:cBhvr>
                                    </p:animEffect>
                                    <p:set>
                                      <p:cBhvr>
                                        <p:cTn id="222" dur="1" fill="hold">
                                          <p:stCondLst>
                                            <p:cond delay="499"/>
                                          </p:stCondLst>
                                        </p:cTn>
                                        <p:tgtEl>
                                          <p:spTgt spid="6"/>
                                        </p:tgtEl>
                                        <p:attrNameLst>
                                          <p:attrName>style.visibility</p:attrName>
                                        </p:attrNameLst>
                                      </p:cBhvr>
                                      <p:to>
                                        <p:strVal val="hidden"/>
                                      </p:to>
                                    </p:set>
                                  </p:childTnLst>
                                </p:cTn>
                              </p:par>
                            </p:childTnLst>
                          </p:cTn>
                        </p:par>
                        <p:par>
                          <p:cTn id="223" fill="hold">
                            <p:stCondLst>
                              <p:cond delay="1000"/>
                            </p:stCondLst>
                            <p:childTnLst>
                              <p:par>
                                <p:cTn id="224" presetID="2" presetClass="entr" presetSubtype="4" fill="hold" grpId="0" nodeType="afterEffect">
                                  <p:stCondLst>
                                    <p:cond delay="0"/>
                                  </p:stCondLst>
                                  <p:childTnLst>
                                    <p:set>
                                      <p:cBhvr>
                                        <p:cTn id="225" dur="1" fill="hold">
                                          <p:stCondLst>
                                            <p:cond delay="0"/>
                                          </p:stCondLst>
                                        </p:cTn>
                                        <p:tgtEl>
                                          <p:spTgt spid="5">
                                            <p:graphicEl>
                                              <a:dgm id="{FF333049-15E2-441F-8051-025B14478FBF}"/>
                                            </p:graphicEl>
                                          </p:spTgt>
                                        </p:tgtEl>
                                        <p:attrNameLst>
                                          <p:attrName>style.visibility</p:attrName>
                                        </p:attrNameLst>
                                      </p:cBhvr>
                                      <p:to>
                                        <p:strVal val="visible"/>
                                      </p:to>
                                    </p:set>
                                    <p:anim calcmode="lin" valueType="num">
                                      <p:cBhvr additive="base">
                                        <p:cTn id="226" dur="500" fill="hold"/>
                                        <p:tgtEl>
                                          <p:spTgt spid="5">
                                            <p:graphicEl>
                                              <a:dgm id="{FF333049-15E2-441F-8051-025B14478FBF}"/>
                                            </p:graphicEl>
                                          </p:spTgt>
                                        </p:tgtEl>
                                        <p:attrNameLst>
                                          <p:attrName>ppt_x</p:attrName>
                                        </p:attrNameLst>
                                      </p:cBhvr>
                                      <p:tavLst>
                                        <p:tav tm="0">
                                          <p:val>
                                            <p:strVal val="#ppt_x"/>
                                          </p:val>
                                        </p:tav>
                                        <p:tav tm="100000">
                                          <p:val>
                                            <p:strVal val="#ppt_x"/>
                                          </p:val>
                                        </p:tav>
                                      </p:tavLst>
                                    </p:anim>
                                    <p:anim calcmode="lin" valueType="num">
                                      <p:cBhvr additive="base">
                                        <p:cTn id="227" dur="500" fill="hold"/>
                                        <p:tgtEl>
                                          <p:spTgt spid="5">
                                            <p:graphicEl>
                                              <a:dgm id="{FF333049-15E2-441F-8051-025B14478FBF}"/>
                                            </p:graphicEl>
                                          </p:spTgt>
                                        </p:tgtEl>
                                        <p:attrNameLst>
                                          <p:attrName>ppt_y</p:attrName>
                                        </p:attrNameLst>
                                      </p:cBhvr>
                                      <p:tavLst>
                                        <p:tav tm="0">
                                          <p:val>
                                            <p:strVal val="1+#ppt_h/2"/>
                                          </p:val>
                                        </p:tav>
                                        <p:tav tm="100000">
                                          <p:val>
                                            <p:strVal val="#ppt_y"/>
                                          </p:val>
                                        </p:tav>
                                      </p:tavLst>
                                    </p:anim>
                                  </p:childTnLst>
                                </p:cTn>
                              </p:par>
                              <p:par>
                                <p:cTn id="228" presetID="2" presetClass="entr" presetSubtype="4" fill="hold" grpId="0" nodeType="withEffect">
                                  <p:stCondLst>
                                    <p:cond delay="0"/>
                                  </p:stCondLst>
                                  <p:childTnLst>
                                    <p:set>
                                      <p:cBhvr>
                                        <p:cTn id="229" dur="1" fill="hold">
                                          <p:stCondLst>
                                            <p:cond delay="0"/>
                                          </p:stCondLst>
                                        </p:cTn>
                                        <p:tgtEl>
                                          <p:spTgt spid="5">
                                            <p:graphicEl>
                                              <a:dgm id="{BD27BF19-F5C1-4C23-92A0-4D6B58EA9E09}"/>
                                            </p:graphicEl>
                                          </p:spTgt>
                                        </p:tgtEl>
                                        <p:attrNameLst>
                                          <p:attrName>style.visibility</p:attrName>
                                        </p:attrNameLst>
                                      </p:cBhvr>
                                      <p:to>
                                        <p:strVal val="visible"/>
                                      </p:to>
                                    </p:set>
                                    <p:anim calcmode="lin" valueType="num">
                                      <p:cBhvr additive="base">
                                        <p:cTn id="230" dur="500" fill="hold"/>
                                        <p:tgtEl>
                                          <p:spTgt spid="5">
                                            <p:graphicEl>
                                              <a:dgm id="{BD27BF19-F5C1-4C23-92A0-4D6B58EA9E09}"/>
                                            </p:graphicEl>
                                          </p:spTgt>
                                        </p:tgtEl>
                                        <p:attrNameLst>
                                          <p:attrName>ppt_x</p:attrName>
                                        </p:attrNameLst>
                                      </p:cBhvr>
                                      <p:tavLst>
                                        <p:tav tm="0">
                                          <p:val>
                                            <p:strVal val="#ppt_x"/>
                                          </p:val>
                                        </p:tav>
                                        <p:tav tm="100000">
                                          <p:val>
                                            <p:strVal val="#ppt_x"/>
                                          </p:val>
                                        </p:tav>
                                      </p:tavLst>
                                    </p:anim>
                                    <p:anim calcmode="lin" valueType="num">
                                      <p:cBhvr additive="base">
                                        <p:cTn id="231" dur="500" fill="hold"/>
                                        <p:tgtEl>
                                          <p:spTgt spid="5">
                                            <p:graphicEl>
                                              <a:dgm id="{BD27BF19-F5C1-4C23-92A0-4D6B58EA9E09}"/>
                                            </p:graphicEl>
                                          </p:spTgt>
                                        </p:tgtEl>
                                        <p:attrNameLst>
                                          <p:attrName>ppt_y</p:attrName>
                                        </p:attrNameLst>
                                      </p:cBhvr>
                                      <p:tavLst>
                                        <p:tav tm="0">
                                          <p:val>
                                            <p:strVal val="1+#ppt_h/2"/>
                                          </p:val>
                                        </p:tav>
                                        <p:tav tm="100000">
                                          <p:val>
                                            <p:strVal val="#ppt_y"/>
                                          </p:val>
                                        </p:tav>
                                      </p:tavLst>
                                    </p:anim>
                                  </p:childTnLst>
                                </p:cTn>
                              </p:par>
                            </p:childTnLst>
                          </p:cTn>
                        </p:par>
                      </p:childTnLst>
                    </p:cTn>
                  </p:par>
                  <p:par>
                    <p:cTn id="232" fill="hold">
                      <p:stCondLst>
                        <p:cond delay="indefinite"/>
                      </p:stCondLst>
                      <p:childTnLst>
                        <p:par>
                          <p:cTn id="233" fill="hold">
                            <p:stCondLst>
                              <p:cond delay="0"/>
                            </p:stCondLst>
                            <p:childTnLst>
                              <p:par>
                                <p:cTn id="234" presetID="53" presetClass="entr" presetSubtype="16" fill="hold" nodeType="clickEffect">
                                  <p:stCondLst>
                                    <p:cond delay="0"/>
                                  </p:stCondLst>
                                  <p:childTnLst>
                                    <p:set>
                                      <p:cBhvr>
                                        <p:cTn id="235" dur="1" fill="hold">
                                          <p:stCondLst>
                                            <p:cond delay="0"/>
                                          </p:stCondLst>
                                        </p:cTn>
                                        <p:tgtEl>
                                          <p:spTgt spid="20"/>
                                        </p:tgtEl>
                                        <p:attrNameLst>
                                          <p:attrName>style.visibility</p:attrName>
                                        </p:attrNameLst>
                                      </p:cBhvr>
                                      <p:to>
                                        <p:strVal val="visible"/>
                                      </p:to>
                                    </p:set>
                                    <p:anim calcmode="lin" valueType="num">
                                      <p:cBhvr>
                                        <p:cTn id="236" dur="500" fill="hold"/>
                                        <p:tgtEl>
                                          <p:spTgt spid="20"/>
                                        </p:tgtEl>
                                        <p:attrNameLst>
                                          <p:attrName>ppt_w</p:attrName>
                                        </p:attrNameLst>
                                      </p:cBhvr>
                                      <p:tavLst>
                                        <p:tav tm="0">
                                          <p:val>
                                            <p:fltVal val="0"/>
                                          </p:val>
                                        </p:tav>
                                        <p:tav tm="100000">
                                          <p:val>
                                            <p:strVal val="#ppt_w"/>
                                          </p:val>
                                        </p:tav>
                                      </p:tavLst>
                                    </p:anim>
                                    <p:anim calcmode="lin" valueType="num">
                                      <p:cBhvr>
                                        <p:cTn id="237" dur="500" fill="hold"/>
                                        <p:tgtEl>
                                          <p:spTgt spid="20"/>
                                        </p:tgtEl>
                                        <p:attrNameLst>
                                          <p:attrName>ppt_h</p:attrName>
                                        </p:attrNameLst>
                                      </p:cBhvr>
                                      <p:tavLst>
                                        <p:tav tm="0">
                                          <p:val>
                                            <p:fltVal val="0"/>
                                          </p:val>
                                        </p:tav>
                                        <p:tav tm="100000">
                                          <p:val>
                                            <p:strVal val="#ppt_h"/>
                                          </p:val>
                                        </p:tav>
                                      </p:tavLst>
                                    </p:anim>
                                    <p:animEffect transition="in" filter="fade">
                                      <p:cBhvr>
                                        <p:cTn id="238" dur="500"/>
                                        <p:tgtEl>
                                          <p:spTgt spid="20"/>
                                        </p:tgtEl>
                                      </p:cBhvr>
                                    </p:animEffect>
                                  </p:childTnLst>
                                </p:cTn>
                              </p:par>
                            </p:childTnLst>
                          </p:cTn>
                        </p:par>
                      </p:childTnLst>
                    </p:cTn>
                  </p:par>
                  <p:par>
                    <p:cTn id="239" fill="hold">
                      <p:stCondLst>
                        <p:cond delay="indefinite"/>
                      </p:stCondLst>
                      <p:childTnLst>
                        <p:par>
                          <p:cTn id="240" fill="hold">
                            <p:stCondLst>
                              <p:cond delay="0"/>
                            </p:stCondLst>
                            <p:childTnLst>
                              <p:par>
                                <p:cTn id="241" presetID="22" presetClass="exit" presetSubtype="4" fill="hold" nodeType="clickEffect">
                                  <p:stCondLst>
                                    <p:cond delay="0"/>
                                  </p:stCondLst>
                                  <p:childTnLst>
                                    <p:animEffect transition="out" filter="wipe(down)">
                                      <p:cBhvr>
                                        <p:cTn id="242" dur="500"/>
                                        <p:tgtEl>
                                          <p:spTgt spid="20"/>
                                        </p:tgtEl>
                                      </p:cBhvr>
                                    </p:animEffect>
                                    <p:set>
                                      <p:cBhvr>
                                        <p:cTn id="243" dur="1" fill="hold">
                                          <p:stCondLst>
                                            <p:cond delay="499"/>
                                          </p:stCondLst>
                                        </p:cTn>
                                        <p:tgtEl>
                                          <p:spTgt spid="20"/>
                                        </p:tgtEl>
                                        <p:attrNameLst>
                                          <p:attrName>style.visibility</p:attrName>
                                        </p:attrNameLst>
                                      </p:cBhvr>
                                      <p:to>
                                        <p:strVal val="hidden"/>
                                      </p:to>
                                    </p:set>
                                  </p:childTnLst>
                                </p:cTn>
                              </p:par>
                            </p:childTnLst>
                          </p:cTn>
                        </p:par>
                        <p:par>
                          <p:cTn id="244" fill="hold">
                            <p:stCondLst>
                              <p:cond delay="500"/>
                            </p:stCondLst>
                            <p:childTnLst>
                              <p:par>
                                <p:cTn id="245" presetID="2" presetClass="entr" presetSubtype="4" fill="hold" grpId="0" nodeType="afterEffect">
                                  <p:stCondLst>
                                    <p:cond delay="0"/>
                                  </p:stCondLst>
                                  <p:childTnLst>
                                    <p:set>
                                      <p:cBhvr>
                                        <p:cTn id="246" dur="1" fill="hold">
                                          <p:stCondLst>
                                            <p:cond delay="0"/>
                                          </p:stCondLst>
                                        </p:cTn>
                                        <p:tgtEl>
                                          <p:spTgt spid="5">
                                            <p:graphicEl>
                                              <a:dgm id="{072162B5-4979-47C2-8A1E-A610FD63A415}"/>
                                            </p:graphicEl>
                                          </p:spTgt>
                                        </p:tgtEl>
                                        <p:attrNameLst>
                                          <p:attrName>style.visibility</p:attrName>
                                        </p:attrNameLst>
                                      </p:cBhvr>
                                      <p:to>
                                        <p:strVal val="visible"/>
                                      </p:to>
                                    </p:set>
                                    <p:anim calcmode="lin" valueType="num">
                                      <p:cBhvr additive="base">
                                        <p:cTn id="247" dur="500" fill="hold"/>
                                        <p:tgtEl>
                                          <p:spTgt spid="5">
                                            <p:graphicEl>
                                              <a:dgm id="{072162B5-4979-47C2-8A1E-A610FD63A415}"/>
                                            </p:graphicEl>
                                          </p:spTgt>
                                        </p:tgtEl>
                                        <p:attrNameLst>
                                          <p:attrName>ppt_x</p:attrName>
                                        </p:attrNameLst>
                                      </p:cBhvr>
                                      <p:tavLst>
                                        <p:tav tm="0">
                                          <p:val>
                                            <p:strVal val="#ppt_x"/>
                                          </p:val>
                                        </p:tav>
                                        <p:tav tm="100000">
                                          <p:val>
                                            <p:strVal val="#ppt_x"/>
                                          </p:val>
                                        </p:tav>
                                      </p:tavLst>
                                    </p:anim>
                                    <p:anim calcmode="lin" valueType="num">
                                      <p:cBhvr additive="base">
                                        <p:cTn id="248" dur="500" fill="hold"/>
                                        <p:tgtEl>
                                          <p:spTgt spid="5">
                                            <p:graphicEl>
                                              <a:dgm id="{072162B5-4979-47C2-8A1E-A610FD63A415}"/>
                                            </p:graphicEl>
                                          </p:spTgt>
                                        </p:tgtEl>
                                        <p:attrNameLst>
                                          <p:attrName>ppt_y</p:attrName>
                                        </p:attrNameLst>
                                      </p:cBhvr>
                                      <p:tavLst>
                                        <p:tav tm="0">
                                          <p:val>
                                            <p:strVal val="1+#ppt_h/2"/>
                                          </p:val>
                                        </p:tav>
                                        <p:tav tm="100000">
                                          <p:val>
                                            <p:strVal val="#ppt_y"/>
                                          </p:val>
                                        </p:tav>
                                      </p:tavLst>
                                    </p:anim>
                                  </p:childTnLst>
                                </p:cTn>
                              </p:par>
                              <p:par>
                                <p:cTn id="249" presetID="2" presetClass="entr" presetSubtype="4" fill="hold" grpId="0" nodeType="withEffect">
                                  <p:stCondLst>
                                    <p:cond delay="0"/>
                                  </p:stCondLst>
                                  <p:childTnLst>
                                    <p:set>
                                      <p:cBhvr>
                                        <p:cTn id="250" dur="1" fill="hold">
                                          <p:stCondLst>
                                            <p:cond delay="0"/>
                                          </p:stCondLst>
                                        </p:cTn>
                                        <p:tgtEl>
                                          <p:spTgt spid="5">
                                            <p:graphicEl>
                                              <a:dgm id="{531A09B3-8730-4964-9BA1-A7EF6C641F15}"/>
                                            </p:graphicEl>
                                          </p:spTgt>
                                        </p:tgtEl>
                                        <p:attrNameLst>
                                          <p:attrName>style.visibility</p:attrName>
                                        </p:attrNameLst>
                                      </p:cBhvr>
                                      <p:to>
                                        <p:strVal val="visible"/>
                                      </p:to>
                                    </p:set>
                                    <p:anim calcmode="lin" valueType="num">
                                      <p:cBhvr additive="base">
                                        <p:cTn id="251" dur="500" fill="hold"/>
                                        <p:tgtEl>
                                          <p:spTgt spid="5">
                                            <p:graphicEl>
                                              <a:dgm id="{531A09B3-8730-4964-9BA1-A7EF6C641F15}"/>
                                            </p:graphicEl>
                                          </p:spTgt>
                                        </p:tgtEl>
                                        <p:attrNameLst>
                                          <p:attrName>ppt_x</p:attrName>
                                        </p:attrNameLst>
                                      </p:cBhvr>
                                      <p:tavLst>
                                        <p:tav tm="0">
                                          <p:val>
                                            <p:strVal val="#ppt_x"/>
                                          </p:val>
                                        </p:tav>
                                        <p:tav tm="100000">
                                          <p:val>
                                            <p:strVal val="#ppt_x"/>
                                          </p:val>
                                        </p:tav>
                                      </p:tavLst>
                                    </p:anim>
                                    <p:anim calcmode="lin" valueType="num">
                                      <p:cBhvr additive="base">
                                        <p:cTn id="252" dur="500" fill="hold"/>
                                        <p:tgtEl>
                                          <p:spTgt spid="5">
                                            <p:graphicEl>
                                              <a:dgm id="{531A09B3-8730-4964-9BA1-A7EF6C641F15}"/>
                                            </p:graphicEl>
                                          </p:spTgt>
                                        </p:tgtEl>
                                        <p:attrNameLst>
                                          <p:attrName>ppt_y</p:attrName>
                                        </p:attrNameLst>
                                      </p:cBhvr>
                                      <p:tavLst>
                                        <p:tav tm="0">
                                          <p:val>
                                            <p:strVal val="1+#ppt_h/2"/>
                                          </p:val>
                                        </p:tav>
                                        <p:tav tm="100000">
                                          <p:val>
                                            <p:strVal val="#ppt_y"/>
                                          </p:val>
                                        </p:tav>
                                      </p:tavLst>
                                    </p:anim>
                                  </p:childTnLst>
                                </p:cTn>
                              </p:par>
                            </p:childTnLst>
                          </p:cTn>
                        </p:par>
                        <p:par>
                          <p:cTn id="253" fill="hold">
                            <p:stCondLst>
                              <p:cond delay="1000"/>
                            </p:stCondLst>
                            <p:childTnLst>
                              <p:par>
                                <p:cTn id="254" presetID="14" presetClass="entr" presetSubtype="10" fill="hold" nodeType="afterEffect">
                                  <p:stCondLst>
                                    <p:cond delay="0"/>
                                  </p:stCondLst>
                                  <p:childTnLst>
                                    <p:set>
                                      <p:cBhvr>
                                        <p:cTn id="255" dur="1" fill="hold">
                                          <p:stCondLst>
                                            <p:cond delay="0"/>
                                          </p:stCondLst>
                                        </p:cTn>
                                        <p:tgtEl>
                                          <p:spTgt spid="14"/>
                                        </p:tgtEl>
                                        <p:attrNameLst>
                                          <p:attrName>style.visibility</p:attrName>
                                        </p:attrNameLst>
                                      </p:cBhvr>
                                      <p:to>
                                        <p:strVal val="visible"/>
                                      </p:to>
                                    </p:set>
                                    <p:animEffect transition="in" filter="randombar(horizontal)">
                                      <p:cBhvr>
                                        <p:cTn id="256" dur="500"/>
                                        <p:tgtEl>
                                          <p:spTgt spid="14"/>
                                        </p:tgtEl>
                                      </p:cBhvr>
                                    </p:animEffect>
                                  </p:childTnLst>
                                </p:cTn>
                              </p:par>
                            </p:childTnLst>
                          </p:cTn>
                        </p:par>
                        <p:par>
                          <p:cTn id="257" fill="hold">
                            <p:stCondLst>
                              <p:cond delay="1500"/>
                            </p:stCondLst>
                            <p:childTnLst>
                              <p:par>
                                <p:cTn id="258" presetID="9" presetClass="entr" presetSubtype="0" fill="hold" grpId="0" nodeType="afterEffect">
                                  <p:stCondLst>
                                    <p:cond delay="0"/>
                                  </p:stCondLst>
                                  <p:childTnLst>
                                    <p:set>
                                      <p:cBhvr>
                                        <p:cTn id="259" dur="1" fill="hold">
                                          <p:stCondLst>
                                            <p:cond delay="0"/>
                                          </p:stCondLst>
                                        </p:cTn>
                                        <p:tgtEl>
                                          <p:spTgt spid="19">
                                            <p:graphicEl>
                                              <a:dgm id="{3F775A2A-22B2-430F-B5CC-C72CC0149D75}"/>
                                            </p:graphicEl>
                                          </p:spTgt>
                                        </p:tgtEl>
                                        <p:attrNameLst>
                                          <p:attrName>style.visibility</p:attrName>
                                        </p:attrNameLst>
                                      </p:cBhvr>
                                      <p:to>
                                        <p:strVal val="visible"/>
                                      </p:to>
                                    </p:set>
                                    <p:animEffect transition="in" filter="dissolve">
                                      <p:cBhvr>
                                        <p:cTn id="260" dur="500"/>
                                        <p:tgtEl>
                                          <p:spTgt spid="19">
                                            <p:graphicEl>
                                              <a:dgm id="{3F775A2A-22B2-430F-B5CC-C72CC0149D75}"/>
                                            </p:graphicEl>
                                          </p:spTgt>
                                        </p:tgtEl>
                                      </p:cBhvr>
                                    </p:animEffect>
                                  </p:childTnLst>
                                </p:cTn>
                              </p:par>
                            </p:childTnLst>
                          </p:cTn>
                        </p:par>
                        <p:par>
                          <p:cTn id="261" fill="hold">
                            <p:stCondLst>
                              <p:cond delay="2000"/>
                            </p:stCondLst>
                            <p:childTnLst>
                              <p:par>
                                <p:cTn id="262" presetID="9" presetClass="entr" presetSubtype="0" fill="hold" grpId="0" nodeType="afterEffect">
                                  <p:stCondLst>
                                    <p:cond delay="0"/>
                                  </p:stCondLst>
                                  <p:childTnLst>
                                    <p:set>
                                      <p:cBhvr>
                                        <p:cTn id="263" dur="1" fill="hold">
                                          <p:stCondLst>
                                            <p:cond delay="0"/>
                                          </p:stCondLst>
                                        </p:cTn>
                                        <p:tgtEl>
                                          <p:spTgt spid="19">
                                            <p:graphicEl>
                                              <a:dgm id="{F4EC7A7F-4B18-4199-8AB7-D6E99A5D44D9}"/>
                                            </p:graphicEl>
                                          </p:spTgt>
                                        </p:tgtEl>
                                        <p:attrNameLst>
                                          <p:attrName>style.visibility</p:attrName>
                                        </p:attrNameLst>
                                      </p:cBhvr>
                                      <p:to>
                                        <p:strVal val="visible"/>
                                      </p:to>
                                    </p:set>
                                    <p:animEffect transition="in" filter="dissolve">
                                      <p:cBhvr>
                                        <p:cTn id="264" dur="500"/>
                                        <p:tgtEl>
                                          <p:spTgt spid="19">
                                            <p:graphicEl>
                                              <a:dgm id="{F4EC7A7F-4B18-4199-8AB7-D6E99A5D44D9}"/>
                                            </p:graphicEl>
                                          </p:spTgt>
                                        </p:tgtEl>
                                      </p:cBhvr>
                                    </p:animEffect>
                                  </p:childTnLst>
                                </p:cTn>
                              </p:par>
                            </p:childTnLst>
                          </p:cTn>
                        </p:par>
                        <p:par>
                          <p:cTn id="265" fill="hold">
                            <p:stCondLst>
                              <p:cond delay="2500"/>
                            </p:stCondLst>
                            <p:childTnLst>
                              <p:par>
                                <p:cTn id="266" presetID="9" presetClass="entr" presetSubtype="0" fill="hold" grpId="0" nodeType="afterEffect">
                                  <p:stCondLst>
                                    <p:cond delay="0"/>
                                  </p:stCondLst>
                                  <p:childTnLst>
                                    <p:set>
                                      <p:cBhvr>
                                        <p:cTn id="267" dur="1" fill="hold">
                                          <p:stCondLst>
                                            <p:cond delay="0"/>
                                          </p:stCondLst>
                                        </p:cTn>
                                        <p:tgtEl>
                                          <p:spTgt spid="19">
                                            <p:graphicEl>
                                              <a:dgm id="{7C160528-A77F-45FB-8A71-1EA7BE1DEED3}"/>
                                            </p:graphicEl>
                                          </p:spTgt>
                                        </p:tgtEl>
                                        <p:attrNameLst>
                                          <p:attrName>style.visibility</p:attrName>
                                        </p:attrNameLst>
                                      </p:cBhvr>
                                      <p:to>
                                        <p:strVal val="visible"/>
                                      </p:to>
                                    </p:set>
                                    <p:animEffect transition="in" filter="dissolve">
                                      <p:cBhvr>
                                        <p:cTn id="268" dur="500"/>
                                        <p:tgtEl>
                                          <p:spTgt spid="19">
                                            <p:graphicEl>
                                              <a:dgm id="{7C160528-A77F-45FB-8A71-1EA7BE1DEED3}"/>
                                            </p:graphicEl>
                                          </p:spTgt>
                                        </p:tgtEl>
                                      </p:cBhvr>
                                    </p:animEffect>
                                  </p:childTnLst>
                                </p:cTn>
                              </p:par>
                            </p:childTnLst>
                          </p:cTn>
                        </p:par>
                      </p:childTnLst>
                    </p:cTn>
                  </p:par>
                  <p:par>
                    <p:cTn id="269" fill="hold">
                      <p:stCondLst>
                        <p:cond delay="indefinite"/>
                      </p:stCondLst>
                      <p:childTnLst>
                        <p:par>
                          <p:cTn id="270" fill="hold">
                            <p:stCondLst>
                              <p:cond delay="0"/>
                            </p:stCondLst>
                            <p:childTnLst>
                              <p:par>
                                <p:cTn id="271" presetID="9" presetClass="exit" presetSubtype="0" fill="hold" grpId="1" nodeType="clickEffect">
                                  <p:stCondLst>
                                    <p:cond delay="0"/>
                                  </p:stCondLst>
                                  <p:childTnLst>
                                    <p:animEffect transition="out" filter="dissolve">
                                      <p:cBhvr>
                                        <p:cTn id="272" dur="500"/>
                                        <p:tgtEl>
                                          <p:spTgt spid="19">
                                            <p:graphicEl>
                                              <a:dgm id="{3F775A2A-22B2-430F-B5CC-C72CC0149D75}"/>
                                            </p:graphicEl>
                                          </p:spTgt>
                                        </p:tgtEl>
                                      </p:cBhvr>
                                    </p:animEffect>
                                    <p:set>
                                      <p:cBhvr>
                                        <p:cTn id="273" dur="1" fill="hold">
                                          <p:stCondLst>
                                            <p:cond delay="499"/>
                                          </p:stCondLst>
                                        </p:cTn>
                                        <p:tgtEl>
                                          <p:spTgt spid="19">
                                            <p:graphicEl>
                                              <a:dgm id="{3F775A2A-22B2-430F-B5CC-C72CC0149D75}"/>
                                            </p:graphicEl>
                                          </p:spTgt>
                                        </p:tgtEl>
                                        <p:attrNameLst>
                                          <p:attrName>style.visibility</p:attrName>
                                        </p:attrNameLst>
                                      </p:cBhvr>
                                      <p:to>
                                        <p:strVal val="hidden"/>
                                      </p:to>
                                    </p:set>
                                  </p:childTnLst>
                                </p:cTn>
                              </p:par>
                              <p:par>
                                <p:cTn id="274" presetID="9" presetClass="exit" presetSubtype="0" fill="hold" grpId="1" nodeType="withEffect">
                                  <p:stCondLst>
                                    <p:cond delay="0"/>
                                  </p:stCondLst>
                                  <p:childTnLst>
                                    <p:animEffect transition="out" filter="dissolve">
                                      <p:cBhvr>
                                        <p:cTn id="275" dur="500"/>
                                        <p:tgtEl>
                                          <p:spTgt spid="19">
                                            <p:graphicEl>
                                              <a:dgm id="{F4EC7A7F-4B18-4199-8AB7-D6E99A5D44D9}"/>
                                            </p:graphicEl>
                                          </p:spTgt>
                                        </p:tgtEl>
                                      </p:cBhvr>
                                    </p:animEffect>
                                    <p:set>
                                      <p:cBhvr>
                                        <p:cTn id="276" dur="1" fill="hold">
                                          <p:stCondLst>
                                            <p:cond delay="499"/>
                                          </p:stCondLst>
                                        </p:cTn>
                                        <p:tgtEl>
                                          <p:spTgt spid="19">
                                            <p:graphicEl>
                                              <a:dgm id="{F4EC7A7F-4B18-4199-8AB7-D6E99A5D44D9}"/>
                                            </p:graphicEl>
                                          </p:spTgt>
                                        </p:tgtEl>
                                        <p:attrNameLst>
                                          <p:attrName>style.visibility</p:attrName>
                                        </p:attrNameLst>
                                      </p:cBhvr>
                                      <p:to>
                                        <p:strVal val="hidden"/>
                                      </p:to>
                                    </p:set>
                                  </p:childTnLst>
                                </p:cTn>
                              </p:par>
                              <p:par>
                                <p:cTn id="277" presetID="9" presetClass="exit" presetSubtype="0" fill="hold" grpId="1" nodeType="withEffect">
                                  <p:stCondLst>
                                    <p:cond delay="0"/>
                                  </p:stCondLst>
                                  <p:childTnLst>
                                    <p:animEffect transition="out" filter="dissolve">
                                      <p:cBhvr>
                                        <p:cTn id="278" dur="500"/>
                                        <p:tgtEl>
                                          <p:spTgt spid="19">
                                            <p:graphicEl>
                                              <a:dgm id="{7C160528-A77F-45FB-8A71-1EA7BE1DEED3}"/>
                                            </p:graphicEl>
                                          </p:spTgt>
                                        </p:tgtEl>
                                      </p:cBhvr>
                                    </p:animEffect>
                                    <p:set>
                                      <p:cBhvr>
                                        <p:cTn id="279" dur="1" fill="hold">
                                          <p:stCondLst>
                                            <p:cond delay="499"/>
                                          </p:stCondLst>
                                        </p:cTn>
                                        <p:tgtEl>
                                          <p:spTgt spid="19">
                                            <p:graphicEl>
                                              <a:dgm id="{7C160528-A77F-45FB-8A71-1EA7BE1DEED3}"/>
                                            </p:graphic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uiExpand="1">
        <p:bldSub>
          <a:bldDgm bld="one"/>
        </p:bldSub>
      </p:bldGraphic>
      <p:bldP spid="21" grpId="0"/>
      <p:bldP spid="21" grpId="1"/>
      <p:bldP spid="23" grpId="0" uiExpand="1"/>
      <p:bldP spid="23" grpId="1" uiExpand="1"/>
      <p:bldGraphic spid="3" grpId="0">
        <p:bldSub>
          <a:bldDgm bld="one"/>
        </p:bldSub>
      </p:bldGraphic>
      <p:bldGraphic spid="3" grpId="1" uiExpand="1">
        <p:bldSub>
          <a:bldDgm bld="one"/>
        </p:bldSub>
      </p:bldGraphic>
      <p:bldP spid="6" grpId="0" uiExpand="1"/>
      <p:bldP spid="6" grpId="1" uiExpand="1"/>
      <p:bldGraphic spid="17" grpId="0">
        <p:bldSub>
          <a:bldDgm bld="one"/>
        </p:bldSub>
      </p:bldGraphic>
      <p:bldGraphic spid="17" grpId="1">
        <p:bldSub>
          <a:bldDgm bld="one"/>
        </p:bldSub>
      </p:bldGraphic>
      <p:bldGraphic spid="19" grpId="0" uiExpand="1">
        <p:bldSub>
          <a:bldDgm bld="one"/>
        </p:bldSub>
      </p:bldGraphic>
      <p:bldGraphic spid="19" grpId="1" uiExpand="1">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8A5F2-2BA7-4EE8-914A-DD0FEC0CF65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Related Work(</a:t>
            </a:r>
            <a:r>
              <a:rPr lang="en-US" dirty="0">
                <a:solidFill>
                  <a:schemeClr val="bg2">
                    <a:lumMod val="50000"/>
                  </a:schemeClr>
                </a:solidFill>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/2).</a:t>
            </a:r>
          </a:p>
        </p:txBody>
      </p:sp>
      <p:cxnSp>
        <p:nvCxnSpPr>
          <p:cNvPr id="4" name="Straight Connector 3">
            <a:extLst>
              <a:ext uri="{FF2B5EF4-FFF2-40B4-BE49-F238E27FC236}">
                <a16:creationId xmlns:a16="http://schemas.microsoft.com/office/drawing/2014/main" id="{9CAF0051-8F04-4E86-BFBD-864FE1FC5292}"/>
              </a:ext>
            </a:extLst>
          </p:cNvPr>
          <p:cNvCxnSpPr>
            <a:cxnSpLocks/>
            <a:stCxn id="2" idx="1"/>
          </p:cNvCxnSpPr>
          <p:nvPr/>
        </p:nvCxnSpPr>
        <p:spPr>
          <a:xfrm>
            <a:off x="2933700" y="1348703"/>
            <a:ext cx="4662055" cy="0"/>
          </a:xfrm>
          <a:prstGeom prst="line">
            <a:avLst/>
          </a:prstGeom>
        </p:spPr>
        <p:style>
          <a:lnRef idx="1">
            <a:schemeClr val="dk1"/>
          </a:lnRef>
          <a:fillRef idx="0">
            <a:schemeClr val="dk1"/>
          </a:fillRef>
          <a:effectRef idx="0">
            <a:schemeClr val="dk1"/>
          </a:effectRef>
          <a:fontRef idx="minor">
            <a:schemeClr val="tx1"/>
          </a:fontRef>
        </p:style>
      </p:cxnSp>
      <p:sp>
        <p:nvSpPr>
          <p:cNvPr id="5" name="Date Placeholder 4">
            <a:extLst>
              <a:ext uri="{FF2B5EF4-FFF2-40B4-BE49-F238E27FC236}">
                <a16:creationId xmlns:a16="http://schemas.microsoft.com/office/drawing/2014/main" id="{C5930588-5088-425A-9AC6-05A2FF5A72AF}"/>
              </a:ext>
            </a:extLst>
          </p:cNvPr>
          <p:cNvSpPr>
            <a:spLocks noGrp="1"/>
          </p:cNvSpPr>
          <p:nvPr>
            <p:ph type="dt" sz="half" idx="10"/>
          </p:nvPr>
        </p:nvSpPr>
        <p:spPr/>
        <p:txBody>
          <a:bodyPr/>
          <a:lstStyle/>
          <a:p>
            <a:fld id="{770BB68E-81D6-42DF-BA25-48219FC0FCA0}"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B7DEE298-0855-46CF-8651-5AAF55243584}"/>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4E631C57-7238-499A-B789-7787AF75FFE2}"/>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10</a:t>
            </a:r>
          </a:p>
        </p:txBody>
      </p:sp>
      <p:sp>
        <p:nvSpPr>
          <p:cNvPr id="7" name="TextBox 6"/>
          <p:cNvSpPr txBox="1"/>
          <p:nvPr/>
        </p:nvSpPr>
        <p:spPr>
          <a:xfrm>
            <a:off x="3803073" y="2040507"/>
            <a:ext cx="8531525" cy="2585323"/>
          </a:xfrm>
          <a:prstGeom prst="rect">
            <a:avLst/>
          </a:prstGeom>
          <a:noFill/>
        </p:spPr>
        <p:txBody>
          <a:bodyPr wrap="square" rtlCol="0">
            <a:spAutoFit/>
          </a:bodyPr>
          <a:lstStyle/>
          <a:p>
            <a:r>
              <a:rPr lang="en-US" sz="2700" u="sng" dirty="0">
                <a:latin typeface="Times New Roman" panose="02020603050405020304" pitchFamily="18" charset="0"/>
                <a:cs typeface="Times New Roman" panose="02020603050405020304" pitchFamily="18" charset="0"/>
              </a:rPr>
              <a:t>Detection of Weed and Wheat using image processing  </a:t>
            </a:r>
          </a:p>
          <a:p>
            <a:endParaRPr lang="en-US" sz="27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Stages</a:t>
            </a:r>
          </a:p>
          <a:p>
            <a:pPr marL="285750" indent="-285750">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Dataset </a:t>
            </a:r>
          </a:p>
          <a:p>
            <a:pPr marL="285750" indent="-285750">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Results</a:t>
            </a:r>
          </a:p>
          <a:p>
            <a:pPr marL="285750" indent="-285750">
              <a:buFont typeface="Arial" panose="020B0604020202020204" pitchFamily="34" charset="0"/>
              <a:buChar char="•"/>
            </a:pPr>
            <a:endParaRPr lang="en-US" sz="27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AF9EC6F-6800-4738-8A94-24FA6CC773C9}"/>
              </a:ext>
            </a:extLst>
          </p:cNvPr>
          <p:cNvSpPr txBox="1"/>
          <p:nvPr/>
        </p:nvSpPr>
        <p:spPr>
          <a:xfrm>
            <a:off x="6477000" y="5654040"/>
            <a:ext cx="4556760" cy="369332"/>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E029B9FB-70B6-443E-A64D-09B44FD65FB8}"/>
              </a:ext>
            </a:extLst>
          </p:cNvPr>
          <p:cNvSpPr/>
          <p:nvPr/>
        </p:nvSpPr>
        <p:spPr>
          <a:xfrm>
            <a:off x="0" y="5912886"/>
            <a:ext cx="12192000" cy="952777"/>
          </a:xfrm>
          <a:prstGeom prst="rect">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46D85F97-8E39-4FFE-A709-F203AC6E8A33}"/>
              </a:ext>
            </a:extLst>
          </p:cNvPr>
          <p:cNvSpPr txBox="1"/>
          <p:nvPr/>
        </p:nvSpPr>
        <p:spPr>
          <a:xfrm>
            <a:off x="105214" y="5981268"/>
            <a:ext cx="11477185"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[1] S. Hameed and I. Amin, "Detection of Weed and Wheat Using Image Processing," 2018 IEEE 5th International Conference on Engineering Technologies and Applied Sciences (ICETAS), Bangkok, Thailand, 2018, pp. 1-5, </a:t>
            </a:r>
            <a:r>
              <a:rPr lang="en-US" dirty="0" err="1">
                <a:latin typeface="Times New Roman" panose="02020603050405020304" pitchFamily="18" charset="0"/>
                <a:cs typeface="Times New Roman" panose="02020603050405020304" pitchFamily="18" charset="0"/>
              </a:rPr>
              <a:t>doi</a:t>
            </a:r>
            <a:r>
              <a:rPr lang="en-US" dirty="0">
                <a:latin typeface="Times New Roman" panose="02020603050405020304" pitchFamily="18" charset="0"/>
                <a:cs typeface="Times New Roman" panose="02020603050405020304" pitchFamily="18" charset="0"/>
              </a:rPr>
              <a:t>: 10.1109/ICETAS.2018.8629137.</a:t>
            </a:r>
          </a:p>
        </p:txBody>
      </p:sp>
      <p:graphicFrame>
        <p:nvGraphicFramePr>
          <p:cNvPr id="10" name="Diagram 9">
            <a:extLst>
              <a:ext uri="{FF2B5EF4-FFF2-40B4-BE49-F238E27FC236}">
                <a16:creationId xmlns:a16="http://schemas.microsoft.com/office/drawing/2014/main" id="{EEAD32A3-9959-4C63-B678-D318E6259CDE}"/>
              </a:ext>
            </a:extLst>
          </p:cNvPr>
          <p:cNvGraphicFramePr/>
          <p:nvPr>
            <p:extLst>
              <p:ext uri="{D42A27DB-BD31-4B8C-83A1-F6EECF244321}">
                <p14:modId xmlns:p14="http://schemas.microsoft.com/office/powerpoint/2010/main" val="1465638826"/>
              </p:ext>
            </p:extLst>
          </p:nvPr>
        </p:nvGraphicFramePr>
        <p:xfrm>
          <a:off x="6477000" y="2537068"/>
          <a:ext cx="5314373" cy="22936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Oval 10">
            <a:extLst>
              <a:ext uri="{FF2B5EF4-FFF2-40B4-BE49-F238E27FC236}">
                <a16:creationId xmlns:a16="http://schemas.microsoft.com/office/drawing/2014/main" id="{1CEF6F5E-692B-49A8-A86B-4E250343FA69}"/>
              </a:ext>
            </a:extLst>
          </p:cNvPr>
          <p:cNvSpPr/>
          <p:nvPr/>
        </p:nvSpPr>
        <p:spPr>
          <a:xfrm>
            <a:off x="6548366" y="2874920"/>
            <a:ext cx="1880755" cy="1238429"/>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rPr>
              <a:t>15,000 image</a:t>
            </a:r>
          </a:p>
        </p:txBody>
      </p:sp>
      <p:sp>
        <p:nvSpPr>
          <p:cNvPr id="15" name="Scroll: Horizontal 14">
            <a:extLst>
              <a:ext uri="{FF2B5EF4-FFF2-40B4-BE49-F238E27FC236}">
                <a16:creationId xmlns:a16="http://schemas.microsoft.com/office/drawing/2014/main" id="{17DFBC18-16C6-4C1E-8109-A4643260AA64}"/>
              </a:ext>
            </a:extLst>
          </p:cNvPr>
          <p:cNvSpPr/>
          <p:nvPr/>
        </p:nvSpPr>
        <p:spPr>
          <a:xfrm>
            <a:off x="7760148" y="2947570"/>
            <a:ext cx="2265219" cy="1352933"/>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Image Processing using CNN </a:t>
            </a:r>
          </a:p>
        </p:txBody>
      </p:sp>
      <p:pic>
        <p:nvPicPr>
          <p:cNvPr id="21" name="Picture 20">
            <a:extLst>
              <a:ext uri="{FF2B5EF4-FFF2-40B4-BE49-F238E27FC236}">
                <a16:creationId xmlns:a16="http://schemas.microsoft.com/office/drawing/2014/main" id="{557A6A16-F99A-46AF-9F7F-2CE0A3E65CD9}"/>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9467" y="1457047"/>
            <a:ext cx="3943906" cy="1971953"/>
          </a:xfrm>
          <a:prstGeom prst="rect">
            <a:avLst/>
          </a:prstGeom>
        </p:spPr>
      </p:pic>
      <p:pic>
        <p:nvPicPr>
          <p:cNvPr id="23" name="Picture 22">
            <a:extLst>
              <a:ext uri="{FF2B5EF4-FFF2-40B4-BE49-F238E27FC236}">
                <a16:creationId xmlns:a16="http://schemas.microsoft.com/office/drawing/2014/main" id="{35DD236F-94EB-4D16-BE60-BF6BBC4BCE0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948" y="2728966"/>
            <a:ext cx="3775559" cy="2123752"/>
          </a:xfrm>
          <a:prstGeom prst="rect">
            <a:avLst/>
          </a:prstGeom>
        </p:spPr>
      </p:pic>
      <p:pic>
        <p:nvPicPr>
          <p:cNvPr id="25" name="Picture 24">
            <a:extLst>
              <a:ext uri="{FF2B5EF4-FFF2-40B4-BE49-F238E27FC236}">
                <a16:creationId xmlns:a16="http://schemas.microsoft.com/office/drawing/2014/main" id="{DAC4DF7A-A6B9-4965-8917-A8C9382F943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0" y="2975349"/>
            <a:ext cx="3775559" cy="2937537"/>
          </a:xfrm>
          <a:prstGeom prst="rect">
            <a:avLst/>
          </a:prstGeom>
        </p:spPr>
      </p:pic>
    </p:spTree>
    <p:extLst>
      <p:ext uri="{BB962C8B-B14F-4D97-AF65-F5344CB8AC3E}">
        <p14:creationId xmlns:p14="http://schemas.microsoft.com/office/powerpoint/2010/main" val="184147104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2" nodeType="afterEffect">
                                  <p:stCondLst>
                                    <p:cond delay="0"/>
                                  </p:stCondLst>
                                  <p:childTnLst>
                                    <p:set>
                                      <p:cBhvr>
                                        <p:cTn id="6" dur="1" fill="hold">
                                          <p:stCondLst>
                                            <p:cond delay="0"/>
                                          </p:stCondLst>
                                        </p:cTn>
                                        <p:tgtEl>
                                          <p:spTgt spid="10">
                                            <p:graphicEl>
                                              <a:dgm id="{234A5AB6-5FA4-450D-B70B-64712B9608F5}"/>
                                            </p:graphicEl>
                                          </p:spTgt>
                                        </p:tgtEl>
                                        <p:attrNameLst>
                                          <p:attrName>style.visibility</p:attrName>
                                        </p:attrNameLst>
                                      </p:cBhvr>
                                      <p:to>
                                        <p:strVal val="visible"/>
                                      </p:to>
                                    </p:set>
                                    <p:animEffect transition="in" filter="randombar(vertical)">
                                      <p:cBhvr>
                                        <p:cTn id="7" dur="500"/>
                                        <p:tgtEl>
                                          <p:spTgt spid="10">
                                            <p:graphicEl>
                                              <a:dgm id="{234A5AB6-5FA4-450D-B70B-64712B9608F5}"/>
                                            </p:graphicEl>
                                          </p:spTgt>
                                        </p:tgtEl>
                                      </p:cBhvr>
                                    </p:animEffect>
                                  </p:childTnLst>
                                </p:cTn>
                              </p:par>
                            </p:childTnLst>
                          </p:cTn>
                        </p:par>
                        <p:par>
                          <p:cTn id="8" fill="hold">
                            <p:stCondLst>
                              <p:cond delay="500"/>
                            </p:stCondLst>
                            <p:childTnLst>
                              <p:par>
                                <p:cTn id="9" presetID="14" presetClass="entr" presetSubtype="5" fill="hold" grpId="2" nodeType="afterEffect">
                                  <p:stCondLst>
                                    <p:cond delay="0"/>
                                  </p:stCondLst>
                                  <p:childTnLst>
                                    <p:set>
                                      <p:cBhvr>
                                        <p:cTn id="10" dur="1" fill="hold">
                                          <p:stCondLst>
                                            <p:cond delay="0"/>
                                          </p:stCondLst>
                                        </p:cTn>
                                        <p:tgtEl>
                                          <p:spTgt spid="10">
                                            <p:graphicEl>
                                              <a:dgm id="{37F35D10-B811-4677-939A-99A5B2E8F284}"/>
                                            </p:graphicEl>
                                          </p:spTgt>
                                        </p:tgtEl>
                                        <p:attrNameLst>
                                          <p:attrName>style.visibility</p:attrName>
                                        </p:attrNameLst>
                                      </p:cBhvr>
                                      <p:to>
                                        <p:strVal val="visible"/>
                                      </p:to>
                                    </p:set>
                                    <p:animEffect transition="in" filter="randombar(vertical)">
                                      <p:cBhvr>
                                        <p:cTn id="11" dur="500"/>
                                        <p:tgtEl>
                                          <p:spTgt spid="10">
                                            <p:graphicEl>
                                              <a:dgm id="{37F35D10-B811-4677-939A-99A5B2E8F284}"/>
                                            </p:graphicEl>
                                          </p:spTgt>
                                        </p:tgtEl>
                                      </p:cBhvr>
                                    </p:animEffect>
                                  </p:childTnLst>
                                </p:cTn>
                              </p:par>
                            </p:childTnLst>
                          </p:cTn>
                        </p:par>
                        <p:par>
                          <p:cTn id="12" fill="hold">
                            <p:stCondLst>
                              <p:cond delay="1000"/>
                            </p:stCondLst>
                            <p:childTnLst>
                              <p:par>
                                <p:cTn id="13" presetID="14" presetClass="entr" presetSubtype="5" fill="hold" grpId="2" nodeType="afterEffect">
                                  <p:stCondLst>
                                    <p:cond delay="0"/>
                                  </p:stCondLst>
                                  <p:childTnLst>
                                    <p:set>
                                      <p:cBhvr>
                                        <p:cTn id="14" dur="1" fill="hold">
                                          <p:stCondLst>
                                            <p:cond delay="0"/>
                                          </p:stCondLst>
                                        </p:cTn>
                                        <p:tgtEl>
                                          <p:spTgt spid="10">
                                            <p:graphicEl>
                                              <a:dgm id="{E2D7B657-2537-4149-80C6-6B26E6C523DF}"/>
                                            </p:graphicEl>
                                          </p:spTgt>
                                        </p:tgtEl>
                                        <p:attrNameLst>
                                          <p:attrName>style.visibility</p:attrName>
                                        </p:attrNameLst>
                                      </p:cBhvr>
                                      <p:to>
                                        <p:strVal val="visible"/>
                                      </p:to>
                                    </p:set>
                                    <p:animEffect transition="in" filter="randombar(vertical)">
                                      <p:cBhvr>
                                        <p:cTn id="15" dur="500"/>
                                        <p:tgtEl>
                                          <p:spTgt spid="10">
                                            <p:graphicEl>
                                              <a:dgm id="{E2D7B657-2537-4149-80C6-6B26E6C523DF}"/>
                                            </p:graphicEl>
                                          </p:spTgt>
                                        </p:tgtEl>
                                      </p:cBhvr>
                                    </p:animEffect>
                                  </p:childTnLst>
                                </p:cTn>
                              </p:par>
                            </p:childTnLst>
                          </p:cTn>
                        </p:par>
                        <p:par>
                          <p:cTn id="16" fill="hold">
                            <p:stCondLst>
                              <p:cond delay="1500"/>
                            </p:stCondLst>
                            <p:childTnLst>
                              <p:par>
                                <p:cTn id="17" presetID="14" presetClass="entr" presetSubtype="5" fill="hold" grpId="2" nodeType="afterEffect">
                                  <p:stCondLst>
                                    <p:cond delay="0"/>
                                  </p:stCondLst>
                                  <p:childTnLst>
                                    <p:set>
                                      <p:cBhvr>
                                        <p:cTn id="18" dur="1" fill="hold">
                                          <p:stCondLst>
                                            <p:cond delay="0"/>
                                          </p:stCondLst>
                                        </p:cTn>
                                        <p:tgtEl>
                                          <p:spTgt spid="10">
                                            <p:graphicEl>
                                              <a:dgm id="{8CD68C35-95D9-458A-BBC6-77BDFC241177}"/>
                                            </p:graphicEl>
                                          </p:spTgt>
                                        </p:tgtEl>
                                        <p:attrNameLst>
                                          <p:attrName>style.visibility</p:attrName>
                                        </p:attrNameLst>
                                      </p:cBhvr>
                                      <p:to>
                                        <p:strVal val="visible"/>
                                      </p:to>
                                    </p:set>
                                    <p:animEffect transition="in" filter="randombar(vertical)">
                                      <p:cBhvr>
                                        <p:cTn id="19" dur="500"/>
                                        <p:tgtEl>
                                          <p:spTgt spid="10">
                                            <p:graphicEl>
                                              <a:dgm id="{8CD68C35-95D9-458A-BBC6-77BDFC241177}"/>
                                            </p:graphic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randombar(horizontal)">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xit" presetSubtype="10" fill="hold" nodeType="clickEffect">
                                  <p:stCondLst>
                                    <p:cond delay="0"/>
                                  </p:stCondLst>
                                  <p:childTnLst>
                                    <p:animEffect transition="out" filter="randombar(horizontal)">
                                      <p:cBhvr>
                                        <p:cTn id="26" dur="500"/>
                                        <p:tgtEl>
                                          <p:spTgt spid="21"/>
                                        </p:tgtEl>
                                      </p:cBhvr>
                                    </p:animEffect>
                                    <p:set>
                                      <p:cBhvr>
                                        <p:cTn id="27" dur="1" fill="hold">
                                          <p:stCondLst>
                                            <p:cond delay="499"/>
                                          </p:stCondLst>
                                        </p:cTn>
                                        <p:tgtEl>
                                          <p:spTgt spid="21"/>
                                        </p:tgtEl>
                                        <p:attrNameLst>
                                          <p:attrName>style.visibility</p:attrName>
                                        </p:attrNameLst>
                                      </p:cBhvr>
                                      <p:to>
                                        <p:strVal val="hidden"/>
                                      </p:to>
                                    </p:set>
                                  </p:childTnLst>
                                </p:cTn>
                              </p:par>
                              <p:par>
                                <p:cTn id="28" presetID="14" presetClass="exit" presetSubtype="5" fill="hold" grpId="3" nodeType="withEffect">
                                  <p:stCondLst>
                                    <p:cond delay="0"/>
                                  </p:stCondLst>
                                  <p:childTnLst>
                                    <p:animEffect transition="out" filter="randombar(vertical)">
                                      <p:cBhvr>
                                        <p:cTn id="29" dur="500"/>
                                        <p:tgtEl>
                                          <p:spTgt spid="10">
                                            <p:graphicEl>
                                              <a:dgm id="{234A5AB6-5FA4-450D-B70B-64712B9608F5}"/>
                                            </p:graphicEl>
                                          </p:spTgt>
                                        </p:tgtEl>
                                      </p:cBhvr>
                                    </p:animEffect>
                                    <p:set>
                                      <p:cBhvr>
                                        <p:cTn id="30" dur="1" fill="hold">
                                          <p:stCondLst>
                                            <p:cond delay="499"/>
                                          </p:stCondLst>
                                        </p:cTn>
                                        <p:tgtEl>
                                          <p:spTgt spid="10">
                                            <p:graphicEl>
                                              <a:dgm id="{234A5AB6-5FA4-450D-B70B-64712B9608F5}"/>
                                            </p:graphicEl>
                                          </p:spTgt>
                                        </p:tgtEl>
                                        <p:attrNameLst>
                                          <p:attrName>style.visibility</p:attrName>
                                        </p:attrNameLst>
                                      </p:cBhvr>
                                      <p:to>
                                        <p:strVal val="hidden"/>
                                      </p:to>
                                    </p:set>
                                  </p:childTnLst>
                                </p:cTn>
                              </p:par>
                              <p:par>
                                <p:cTn id="31" presetID="14" presetClass="exit" presetSubtype="5" fill="hold" grpId="3" nodeType="withEffect">
                                  <p:stCondLst>
                                    <p:cond delay="0"/>
                                  </p:stCondLst>
                                  <p:childTnLst>
                                    <p:animEffect transition="out" filter="randombar(vertical)">
                                      <p:cBhvr>
                                        <p:cTn id="32" dur="500"/>
                                        <p:tgtEl>
                                          <p:spTgt spid="10">
                                            <p:graphicEl>
                                              <a:dgm id="{37F35D10-B811-4677-939A-99A5B2E8F284}"/>
                                            </p:graphicEl>
                                          </p:spTgt>
                                        </p:tgtEl>
                                      </p:cBhvr>
                                    </p:animEffect>
                                    <p:set>
                                      <p:cBhvr>
                                        <p:cTn id="33" dur="1" fill="hold">
                                          <p:stCondLst>
                                            <p:cond delay="499"/>
                                          </p:stCondLst>
                                        </p:cTn>
                                        <p:tgtEl>
                                          <p:spTgt spid="10">
                                            <p:graphicEl>
                                              <a:dgm id="{37F35D10-B811-4677-939A-99A5B2E8F284}"/>
                                            </p:graphicEl>
                                          </p:spTgt>
                                        </p:tgtEl>
                                        <p:attrNameLst>
                                          <p:attrName>style.visibility</p:attrName>
                                        </p:attrNameLst>
                                      </p:cBhvr>
                                      <p:to>
                                        <p:strVal val="hidden"/>
                                      </p:to>
                                    </p:set>
                                  </p:childTnLst>
                                </p:cTn>
                              </p:par>
                              <p:par>
                                <p:cTn id="34" presetID="14" presetClass="exit" presetSubtype="5" fill="hold" grpId="3" nodeType="withEffect">
                                  <p:stCondLst>
                                    <p:cond delay="0"/>
                                  </p:stCondLst>
                                  <p:childTnLst>
                                    <p:animEffect transition="out" filter="randombar(vertical)">
                                      <p:cBhvr>
                                        <p:cTn id="35" dur="500"/>
                                        <p:tgtEl>
                                          <p:spTgt spid="10">
                                            <p:graphicEl>
                                              <a:dgm id="{E2D7B657-2537-4149-80C6-6B26E6C523DF}"/>
                                            </p:graphicEl>
                                          </p:spTgt>
                                        </p:tgtEl>
                                      </p:cBhvr>
                                    </p:animEffect>
                                    <p:set>
                                      <p:cBhvr>
                                        <p:cTn id="36" dur="1" fill="hold">
                                          <p:stCondLst>
                                            <p:cond delay="499"/>
                                          </p:stCondLst>
                                        </p:cTn>
                                        <p:tgtEl>
                                          <p:spTgt spid="10">
                                            <p:graphicEl>
                                              <a:dgm id="{E2D7B657-2537-4149-80C6-6B26E6C523DF}"/>
                                            </p:graphicEl>
                                          </p:spTgt>
                                        </p:tgtEl>
                                        <p:attrNameLst>
                                          <p:attrName>style.visibility</p:attrName>
                                        </p:attrNameLst>
                                      </p:cBhvr>
                                      <p:to>
                                        <p:strVal val="hidden"/>
                                      </p:to>
                                    </p:set>
                                  </p:childTnLst>
                                </p:cTn>
                              </p:par>
                              <p:par>
                                <p:cTn id="37" presetID="14" presetClass="exit" presetSubtype="5" fill="hold" grpId="3" nodeType="withEffect">
                                  <p:stCondLst>
                                    <p:cond delay="0"/>
                                  </p:stCondLst>
                                  <p:childTnLst>
                                    <p:animEffect transition="out" filter="randombar(vertical)">
                                      <p:cBhvr>
                                        <p:cTn id="38" dur="500"/>
                                        <p:tgtEl>
                                          <p:spTgt spid="10">
                                            <p:graphicEl>
                                              <a:dgm id="{8CD68C35-95D9-458A-BBC6-77BDFC241177}"/>
                                            </p:graphicEl>
                                          </p:spTgt>
                                        </p:tgtEl>
                                      </p:cBhvr>
                                    </p:animEffect>
                                    <p:set>
                                      <p:cBhvr>
                                        <p:cTn id="39" dur="1" fill="hold">
                                          <p:stCondLst>
                                            <p:cond delay="499"/>
                                          </p:stCondLst>
                                        </p:cTn>
                                        <p:tgtEl>
                                          <p:spTgt spid="10">
                                            <p:graphicEl>
                                              <a:dgm id="{8CD68C35-95D9-458A-BBC6-77BDFC241177}"/>
                                            </p:graphicEl>
                                          </p:spTgt>
                                        </p:tgtEl>
                                        <p:attrNameLst>
                                          <p:attrName>style.visibility</p:attrName>
                                        </p:attrNameLst>
                                      </p:cBhvr>
                                      <p:to>
                                        <p:strVal val="hidden"/>
                                      </p:to>
                                    </p:set>
                                  </p:childTnLst>
                                </p:cTn>
                              </p:par>
                            </p:childTnLst>
                          </p:cTn>
                        </p:par>
                        <p:par>
                          <p:cTn id="40" fill="hold">
                            <p:stCondLst>
                              <p:cond delay="500"/>
                            </p:stCondLst>
                            <p:childTnLst>
                              <p:par>
                                <p:cTn id="41" presetID="6" presetClass="entr" presetSubtype="16"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circle(in)">
                                      <p:cBhvr>
                                        <p:cTn id="43" dur="2000"/>
                                        <p:tgtEl>
                                          <p:spTgt spid="11"/>
                                        </p:tgtEl>
                                      </p:cBhvr>
                                    </p:animEffect>
                                  </p:childTnLst>
                                </p:cTn>
                              </p:par>
                              <p:par>
                                <p:cTn id="44" presetID="22" presetClass="entr" presetSubtype="4" fill="hold" nodeType="with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wipe(down)">
                                      <p:cBhvr>
                                        <p:cTn id="46" dur="500"/>
                                        <p:tgtEl>
                                          <p:spTgt spid="25"/>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xit" presetSubtype="4" fill="hold" nodeType="clickEffect">
                                  <p:stCondLst>
                                    <p:cond delay="0"/>
                                  </p:stCondLst>
                                  <p:childTnLst>
                                    <p:animEffect transition="out" filter="wipe(down)">
                                      <p:cBhvr>
                                        <p:cTn id="50" dur="500"/>
                                        <p:tgtEl>
                                          <p:spTgt spid="25"/>
                                        </p:tgtEl>
                                      </p:cBhvr>
                                    </p:animEffect>
                                    <p:set>
                                      <p:cBhvr>
                                        <p:cTn id="51" dur="1" fill="hold">
                                          <p:stCondLst>
                                            <p:cond delay="499"/>
                                          </p:stCondLst>
                                        </p:cTn>
                                        <p:tgtEl>
                                          <p:spTgt spid="25"/>
                                        </p:tgtEl>
                                        <p:attrNameLst>
                                          <p:attrName>style.visibility</p:attrName>
                                        </p:attrNameLst>
                                      </p:cBhvr>
                                      <p:to>
                                        <p:strVal val="hidden"/>
                                      </p:to>
                                    </p:set>
                                  </p:childTnLst>
                                </p:cTn>
                              </p:par>
                              <p:par>
                                <p:cTn id="52" presetID="6" presetClass="exit" presetSubtype="32" fill="hold" grpId="1" nodeType="withEffect">
                                  <p:stCondLst>
                                    <p:cond delay="0"/>
                                  </p:stCondLst>
                                  <p:childTnLst>
                                    <p:animEffect transition="out" filter="circle(out)">
                                      <p:cBhvr>
                                        <p:cTn id="53" dur="2000"/>
                                        <p:tgtEl>
                                          <p:spTgt spid="11"/>
                                        </p:tgtEl>
                                      </p:cBhvr>
                                    </p:animEffect>
                                    <p:set>
                                      <p:cBhvr>
                                        <p:cTn id="54" dur="1" fill="hold">
                                          <p:stCondLst>
                                            <p:cond delay="1999"/>
                                          </p:stCondLst>
                                        </p:cTn>
                                        <p:tgtEl>
                                          <p:spTgt spid="11"/>
                                        </p:tgtEl>
                                        <p:attrNameLst>
                                          <p:attrName>style.visibility</p:attrName>
                                        </p:attrNameLst>
                                      </p:cBhvr>
                                      <p:to>
                                        <p:strVal val="hidden"/>
                                      </p:to>
                                    </p:set>
                                  </p:childTnLst>
                                </p:cTn>
                              </p:par>
                            </p:childTnLst>
                          </p:cTn>
                        </p:par>
                        <p:par>
                          <p:cTn id="55" fill="hold">
                            <p:stCondLst>
                              <p:cond delay="2000"/>
                            </p:stCondLst>
                            <p:childTnLst>
                              <p:par>
                                <p:cTn id="56" presetID="22" presetClass="entr" presetSubtype="8" fill="hold" grpId="0" nodeType="afterEffect">
                                  <p:stCondLst>
                                    <p:cond delay="0"/>
                                  </p:stCondLst>
                                  <p:childTnLst>
                                    <p:set>
                                      <p:cBhvr>
                                        <p:cTn id="57" dur="1" fill="hold">
                                          <p:stCondLst>
                                            <p:cond delay="0"/>
                                          </p:stCondLst>
                                        </p:cTn>
                                        <p:tgtEl>
                                          <p:spTgt spid="15"/>
                                        </p:tgtEl>
                                        <p:attrNameLst>
                                          <p:attrName>style.visibility</p:attrName>
                                        </p:attrNameLst>
                                      </p:cBhvr>
                                      <p:to>
                                        <p:strVal val="visible"/>
                                      </p:to>
                                    </p:set>
                                    <p:animEffect transition="in" filter="wipe(left)">
                                      <p:cBhvr>
                                        <p:cTn id="58" dur="500"/>
                                        <p:tgtEl>
                                          <p:spTgt spid="15"/>
                                        </p:tgtEl>
                                      </p:cBhvr>
                                    </p:animEffect>
                                  </p:childTnLst>
                                </p:cTn>
                              </p:par>
                            </p:childTnLst>
                          </p:cTn>
                        </p:par>
                        <p:par>
                          <p:cTn id="59" fill="hold">
                            <p:stCondLst>
                              <p:cond delay="2500"/>
                            </p:stCondLst>
                            <p:childTnLst>
                              <p:par>
                                <p:cTn id="60" presetID="18" presetClass="entr" presetSubtype="12" fill="hold" nodeType="after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strips(downLeft)">
                                      <p:cBhvr>
                                        <p:cTn id="6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2" uiExpand="1">
        <p:bldSub>
          <a:bldDgm bld="one"/>
        </p:bldSub>
      </p:bldGraphic>
      <p:bldGraphic spid="10" grpId="3" uiExpand="1">
        <p:bldSub>
          <a:bldDgm bld="one"/>
        </p:bldSub>
      </p:bldGraphic>
      <p:bldP spid="11" grpId="0" animBg="1"/>
      <p:bldP spid="11" grpId="1" animBg="1"/>
      <p:bldP spid="1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88230-CDC5-47C9-974B-0F4F47043086}"/>
              </a:ext>
            </a:extLst>
          </p:cNvPr>
          <p:cNvSpPr>
            <a:spLocks noGrp="1"/>
          </p:cNvSpPr>
          <p:nvPr>
            <p:ph type="title"/>
          </p:nvPr>
        </p:nvSpPr>
        <p:spPr>
          <a:xfrm>
            <a:off x="2933700" y="549642"/>
            <a:ext cx="8770571" cy="1560716"/>
          </a:xfrm>
        </p:spPr>
        <p:txBody>
          <a:bodyPr/>
          <a:lstStyle/>
          <a:p>
            <a:r>
              <a:rPr lang="en-US" dirty="0">
                <a:latin typeface="Times New Roman" panose="02020603050405020304" pitchFamily="18" charset="0"/>
                <a:cs typeface="Times New Roman" panose="02020603050405020304" pitchFamily="18" charset="0"/>
              </a:rPr>
              <a:t>Related Work(</a:t>
            </a:r>
            <a:r>
              <a:rPr lang="en-US" dirty="0">
                <a:solidFill>
                  <a:schemeClr val="bg2">
                    <a:lumMod val="50000"/>
                  </a:schemeClr>
                </a:solidFill>
                <a:latin typeface="Times New Roman" panose="02020603050405020304" pitchFamily="18" charset="0"/>
                <a:cs typeface="Times New Roman" panose="02020603050405020304" pitchFamily="18" charset="0"/>
              </a:rPr>
              <a:t>2</a:t>
            </a:r>
            <a:r>
              <a:rPr lang="en-US" dirty="0">
                <a:latin typeface="Times New Roman" panose="02020603050405020304" pitchFamily="18" charset="0"/>
                <a:cs typeface="Times New Roman" panose="02020603050405020304" pitchFamily="18" charset="0"/>
              </a:rPr>
              <a:t>/2).</a:t>
            </a:r>
          </a:p>
        </p:txBody>
      </p:sp>
      <p:cxnSp>
        <p:nvCxnSpPr>
          <p:cNvPr id="3" name="Straight Connector 2">
            <a:extLst>
              <a:ext uri="{FF2B5EF4-FFF2-40B4-BE49-F238E27FC236}">
                <a16:creationId xmlns:a16="http://schemas.microsoft.com/office/drawing/2014/main" id="{8BADEBFA-FFA5-4D2A-BD12-D5ECD2548E16}"/>
              </a:ext>
            </a:extLst>
          </p:cNvPr>
          <p:cNvCxnSpPr>
            <a:cxnSpLocks/>
          </p:cNvCxnSpPr>
          <p:nvPr/>
        </p:nvCxnSpPr>
        <p:spPr>
          <a:xfrm>
            <a:off x="2933700" y="1330000"/>
            <a:ext cx="4714009" cy="0"/>
          </a:xfrm>
          <a:prstGeom prst="line">
            <a:avLst/>
          </a:prstGeom>
        </p:spPr>
        <p:style>
          <a:lnRef idx="1">
            <a:schemeClr val="dk1"/>
          </a:lnRef>
          <a:fillRef idx="0">
            <a:schemeClr val="dk1"/>
          </a:fillRef>
          <a:effectRef idx="0">
            <a:schemeClr val="dk1"/>
          </a:effectRef>
          <a:fontRef idx="minor">
            <a:schemeClr val="tx1"/>
          </a:fontRef>
        </p:style>
      </p:cxnSp>
      <p:sp>
        <p:nvSpPr>
          <p:cNvPr id="4" name="Date Placeholder 3">
            <a:extLst>
              <a:ext uri="{FF2B5EF4-FFF2-40B4-BE49-F238E27FC236}">
                <a16:creationId xmlns:a16="http://schemas.microsoft.com/office/drawing/2014/main" id="{DA73EA4D-D31C-4CDD-A85D-47E076BCF110}"/>
              </a:ext>
            </a:extLst>
          </p:cNvPr>
          <p:cNvSpPr>
            <a:spLocks noGrp="1"/>
          </p:cNvSpPr>
          <p:nvPr>
            <p:ph type="dt" sz="half" idx="10"/>
          </p:nvPr>
        </p:nvSpPr>
        <p:spPr/>
        <p:txBody>
          <a:bodyPr/>
          <a:lstStyle/>
          <a:p>
            <a:fld id="{5FC127E5-3AF6-4CB4-BEF3-4502684F5D2B}"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39494FA5-B2C8-4FD8-9232-3E4CF9C9026D}"/>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87DBF985-06B4-4AFE-B4C9-CFDE8764597E}"/>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11</a:t>
            </a:r>
          </a:p>
        </p:txBody>
      </p:sp>
      <p:sp>
        <p:nvSpPr>
          <p:cNvPr id="6" name="TextBox 5"/>
          <p:cNvSpPr txBox="1"/>
          <p:nvPr/>
        </p:nvSpPr>
        <p:spPr>
          <a:xfrm>
            <a:off x="3786389" y="2110358"/>
            <a:ext cx="8268236" cy="3416320"/>
          </a:xfrm>
          <a:prstGeom prst="rect">
            <a:avLst/>
          </a:prstGeom>
          <a:noFill/>
        </p:spPr>
        <p:txBody>
          <a:bodyPr wrap="square" rtlCol="0">
            <a:spAutoFit/>
          </a:bodyPr>
          <a:lstStyle/>
          <a:p>
            <a:pPr algn="l"/>
            <a:r>
              <a:rPr lang="en-US" sz="2700" u="sng" dirty="0">
                <a:solidFill>
                  <a:srgbClr val="333333"/>
                </a:solidFill>
                <a:effectLst/>
                <a:latin typeface="Times New Roman" panose="02020603050405020304" pitchFamily="18" charset="0"/>
                <a:cs typeface="Times New Roman" panose="02020603050405020304" pitchFamily="18" charset="0"/>
              </a:rPr>
              <a:t>Image Recognition Method Based on an Improved Convolutional Neural Network to Detect Impurities in Wheat</a:t>
            </a:r>
          </a:p>
          <a:p>
            <a:endParaRPr lang="en-US" sz="27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Problem </a:t>
            </a:r>
          </a:p>
          <a:p>
            <a:pPr marL="285750" indent="-285750">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Dataset </a:t>
            </a:r>
          </a:p>
          <a:p>
            <a:pPr marL="285750" indent="-285750">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Results</a:t>
            </a:r>
          </a:p>
          <a:p>
            <a:pPr marL="285750" indent="-285750">
              <a:buFont typeface="Arial" panose="020B0604020202020204" pitchFamily="34" charset="0"/>
              <a:buChar char="•"/>
            </a:pPr>
            <a:endParaRPr lang="en-US" sz="2700" dirty="0">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13F2A2F6-EA4D-40F9-841B-6A3BDAB6C998}"/>
              </a:ext>
            </a:extLst>
          </p:cNvPr>
          <p:cNvSpPr/>
          <p:nvPr/>
        </p:nvSpPr>
        <p:spPr>
          <a:xfrm>
            <a:off x="0" y="5912886"/>
            <a:ext cx="12192000" cy="952777"/>
          </a:xfrm>
          <a:prstGeom prst="rect">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30382B7A-4545-4BE4-AAC8-CEFA04FA29BD}"/>
              </a:ext>
            </a:extLst>
          </p:cNvPr>
          <p:cNvSpPr txBox="1"/>
          <p:nvPr/>
        </p:nvSpPr>
        <p:spPr>
          <a:xfrm>
            <a:off x="105214" y="6033118"/>
            <a:ext cx="11477185"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[1] Y. Shen et al., "Image Recognition Method Based on an Improved Convolutional Neural Network to Detect Impurities in Wheat," in IEEE Access, vol. 7, pp. 162206-162218, 2019, </a:t>
            </a:r>
            <a:r>
              <a:rPr lang="en-US" dirty="0" err="1">
                <a:latin typeface="Times New Roman" panose="02020603050405020304" pitchFamily="18" charset="0"/>
                <a:cs typeface="Times New Roman" panose="02020603050405020304" pitchFamily="18" charset="0"/>
              </a:rPr>
              <a:t>doi</a:t>
            </a:r>
            <a:r>
              <a:rPr lang="en-US" dirty="0">
                <a:latin typeface="Times New Roman" panose="02020603050405020304" pitchFamily="18" charset="0"/>
                <a:cs typeface="Times New Roman" panose="02020603050405020304" pitchFamily="18" charset="0"/>
              </a:rPr>
              <a:t>: 10.1109/ACCESS.2019.2946589.</a:t>
            </a:r>
          </a:p>
        </p:txBody>
      </p:sp>
      <p:graphicFrame>
        <p:nvGraphicFramePr>
          <p:cNvPr id="8" name="Diagram 7">
            <a:extLst>
              <a:ext uri="{FF2B5EF4-FFF2-40B4-BE49-F238E27FC236}">
                <a16:creationId xmlns:a16="http://schemas.microsoft.com/office/drawing/2014/main" id="{D3AF3699-2D19-4114-87D6-BE643B5F6100}"/>
              </a:ext>
            </a:extLst>
          </p:cNvPr>
          <p:cNvGraphicFramePr/>
          <p:nvPr>
            <p:extLst>
              <p:ext uri="{D42A27DB-BD31-4B8C-83A1-F6EECF244321}">
                <p14:modId xmlns:p14="http://schemas.microsoft.com/office/powerpoint/2010/main" val="362080663"/>
              </p:ext>
            </p:extLst>
          </p:nvPr>
        </p:nvGraphicFramePr>
        <p:xfrm>
          <a:off x="5330147" y="2414792"/>
          <a:ext cx="6861853" cy="38632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Double Wave 9">
            <a:extLst>
              <a:ext uri="{FF2B5EF4-FFF2-40B4-BE49-F238E27FC236}">
                <a16:creationId xmlns:a16="http://schemas.microsoft.com/office/drawing/2014/main" id="{330C5338-17C1-4E94-B053-4858D56DDDC6}"/>
              </a:ext>
            </a:extLst>
          </p:cNvPr>
          <p:cNvSpPr/>
          <p:nvPr/>
        </p:nvSpPr>
        <p:spPr>
          <a:xfrm>
            <a:off x="6283683" y="3739753"/>
            <a:ext cx="2383972" cy="1132012"/>
          </a:xfrm>
          <a:prstGeom prst="doubleWav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25,200 – 10,800</a:t>
            </a:r>
          </a:p>
        </p:txBody>
      </p:sp>
      <p:sp>
        <p:nvSpPr>
          <p:cNvPr id="12" name="Ribbon: Tilted Up 11">
            <a:extLst>
              <a:ext uri="{FF2B5EF4-FFF2-40B4-BE49-F238E27FC236}">
                <a16:creationId xmlns:a16="http://schemas.microsoft.com/office/drawing/2014/main" id="{1B84CD0E-8869-40CA-8FEF-9A72B45A8236}"/>
              </a:ext>
            </a:extLst>
          </p:cNvPr>
          <p:cNvSpPr/>
          <p:nvPr/>
        </p:nvSpPr>
        <p:spPr>
          <a:xfrm>
            <a:off x="8082455" y="4894152"/>
            <a:ext cx="4040858" cy="943782"/>
          </a:xfrm>
          <a:prstGeom prst="ribbon2">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98.59% and 99.98%</a:t>
            </a:r>
          </a:p>
        </p:txBody>
      </p:sp>
      <p:pic>
        <p:nvPicPr>
          <p:cNvPr id="14" name="Picture 13">
            <a:extLst>
              <a:ext uri="{FF2B5EF4-FFF2-40B4-BE49-F238E27FC236}">
                <a16:creationId xmlns:a16="http://schemas.microsoft.com/office/drawing/2014/main" id="{B1394B3C-59FB-4399-9751-61FE4ADA5E5C}"/>
              </a:ext>
            </a:extLst>
          </p:cNvPr>
          <p:cNvPicPr>
            <a:picLocks noChangeAspect="1"/>
          </p:cNvPicPr>
          <p:nvPr/>
        </p:nvPicPr>
        <p:blipFill rotWithShape="1">
          <a:blip r:embed="rId8">
            <a:clrChange>
              <a:clrFrom>
                <a:srgbClr val="FEFFFF"/>
              </a:clrFrom>
              <a:clrTo>
                <a:srgbClr val="FEFFFF">
                  <a:alpha val="0"/>
                </a:srgbClr>
              </a:clrTo>
            </a:clrChange>
            <a:extLst>
              <a:ext uri="{28A0092B-C50C-407E-A947-70E740481C1C}">
                <a14:useLocalDpi xmlns:a14="http://schemas.microsoft.com/office/drawing/2010/main" val="0"/>
              </a:ext>
            </a:extLst>
          </a:blip>
          <a:srcRect l="56268" t="66487" r="569" b="3423"/>
          <a:stretch/>
        </p:blipFill>
        <p:spPr>
          <a:xfrm>
            <a:off x="257218" y="3233033"/>
            <a:ext cx="3143682" cy="1898595"/>
          </a:xfrm>
          <a:prstGeom prst="rect">
            <a:avLst/>
          </a:prstGeom>
        </p:spPr>
      </p:pic>
      <p:pic>
        <p:nvPicPr>
          <p:cNvPr id="16" name="Picture 15">
            <a:extLst>
              <a:ext uri="{FF2B5EF4-FFF2-40B4-BE49-F238E27FC236}">
                <a16:creationId xmlns:a16="http://schemas.microsoft.com/office/drawing/2014/main" id="{6B00D7FF-B530-4D50-B3C6-D71A24A27DA3}"/>
              </a:ext>
            </a:extLst>
          </p:cNvPr>
          <p:cNvPicPr>
            <a:picLocks noChangeAspect="1"/>
          </p:cNvPicPr>
          <p:nvPr/>
        </p:nvPicPr>
        <p:blipFill rotWithShape="1">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t="66370" r="51431" b="4711"/>
          <a:stretch/>
        </p:blipFill>
        <p:spPr>
          <a:xfrm>
            <a:off x="75363" y="3202857"/>
            <a:ext cx="3573651" cy="1898595"/>
          </a:xfrm>
          <a:prstGeom prst="rect">
            <a:avLst/>
          </a:prstGeom>
        </p:spPr>
      </p:pic>
      <p:pic>
        <p:nvPicPr>
          <p:cNvPr id="18" name="Picture 17">
            <a:extLst>
              <a:ext uri="{FF2B5EF4-FFF2-40B4-BE49-F238E27FC236}">
                <a16:creationId xmlns:a16="http://schemas.microsoft.com/office/drawing/2014/main" id="{944CAFCA-DC20-4A71-AB70-9EF6C02A2C19}"/>
              </a:ext>
            </a:extLst>
          </p:cNvPr>
          <p:cNvPicPr>
            <a:picLocks noChangeAspect="1"/>
          </p:cNvPicPr>
          <p:nvPr/>
        </p:nvPicPr>
        <p:blipFill rotWithShape="1">
          <a:blip r:embed="rId8">
            <a:clrChange>
              <a:clrFrom>
                <a:srgbClr val="FEFEFE"/>
              </a:clrFrom>
              <a:clrTo>
                <a:srgbClr val="FEFEFE">
                  <a:alpha val="0"/>
                </a:srgbClr>
              </a:clrTo>
            </a:clrChange>
            <a:extLst>
              <a:ext uri="{28A0092B-C50C-407E-A947-70E740481C1C}">
                <a14:useLocalDpi xmlns:a14="http://schemas.microsoft.com/office/drawing/2010/main" val="0"/>
              </a:ext>
            </a:extLst>
          </a:blip>
          <a:srcRect r="53734" b="68675"/>
          <a:stretch/>
        </p:blipFill>
        <p:spPr>
          <a:xfrm>
            <a:off x="-30534" y="3128755"/>
            <a:ext cx="3573650" cy="2073577"/>
          </a:xfrm>
          <a:prstGeom prst="rect">
            <a:avLst/>
          </a:prstGeom>
        </p:spPr>
      </p:pic>
      <p:pic>
        <p:nvPicPr>
          <p:cNvPr id="20" name="Picture 19">
            <a:extLst>
              <a:ext uri="{FF2B5EF4-FFF2-40B4-BE49-F238E27FC236}">
                <a16:creationId xmlns:a16="http://schemas.microsoft.com/office/drawing/2014/main" id="{D090937F-DF2C-40BD-8AF5-1465E8AD3A77}"/>
              </a:ext>
            </a:extLst>
          </p:cNvPr>
          <p:cNvPicPr>
            <a:picLocks noChangeAspect="1"/>
          </p:cNvPicPr>
          <p:nvPr/>
        </p:nvPicPr>
        <p:blipFill rotWithShape="1">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t="33085" r="48996" b="36301"/>
          <a:stretch/>
        </p:blipFill>
        <p:spPr>
          <a:xfrm>
            <a:off x="-30534" y="3161442"/>
            <a:ext cx="3953948" cy="2040890"/>
          </a:xfrm>
          <a:prstGeom prst="rect">
            <a:avLst/>
          </a:prstGeom>
        </p:spPr>
      </p:pic>
      <p:pic>
        <p:nvPicPr>
          <p:cNvPr id="22" name="Picture 21">
            <a:extLst>
              <a:ext uri="{FF2B5EF4-FFF2-40B4-BE49-F238E27FC236}">
                <a16:creationId xmlns:a16="http://schemas.microsoft.com/office/drawing/2014/main" id="{4F548D20-04DD-4DB5-9C6A-F82D79951C3E}"/>
              </a:ext>
            </a:extLst>
          </p:cNvPr>
          <p:cNvPicPr>
            <a:picLocks noChangeAspect="1"/>
          </p:cNvPicPr>
          <p:nvPr/>
        </p:nvPicPr>
        <p:blipFill rotWithShape="1">
          <a:blip r:embed="rId8">
            <a:clrChange>
              <a:clrFrom>
                <a:srgbClr val="FEFEFE"/>
              </a:clrFrom>
              <a:clrTo>
                <a:srgbClr val="FEFEFE">
                  <a:alpha val="0"/>
                </a:srgbClr>
              </a:clrTo>
            </a:clrChange>
            <a:extLst>
              <a:ext uri="{28A0092B-C50C-407E-A947-70E740481C1C}">
                <a14:useLocalDpi xmlns:a14="http://schemas.microsoft.com/office/drawing/2010/main" val="0"/>
              </a:ext>
            </a:extLst>
          </a:blip>
          <a:srcRect l="55379" b="69753"/>
          <a:stretch/>
        </p:blipFill>
        <p:spPr>
          <a:xfrm>
            <a:off x="163559" y="3151944"/>
            <a:ext cx="3374112" cy="2040890"/>
          </a:xfrm>
          <a:prstGeom prst="rect">
            <a:avLst/>
          </a:prstGeom>
        </p:spPr>
      </p:pic>
      <p:pic>
        <p:nvPicPr>
          <p:cNvPr id="24" name="Picture 23">
            <a:extLst>
              <a:ext uri="{FF2B5EF4-FFF2-40B4-BE49-F238E27FC236}">
                <a16:creationId xmlns:a16="http://schemas.microsoft.com/office/drawing/2014/main" id="{632F815D-0EBC-494E-86E3-E1FC44ADCCDB}"/>
              </a:ext>
            </a:extLst>
          </p:cNvPr>
          <p:cNvPicPr>
            <a:picLocks noChangeAspect="1"/>
          </p:cNvPicPr>
          <p:nvPr/>
        </p:nvPicPr>
        <p:blipFill rotWithShape="1">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l="54131" t="33466" b="35920"/>
          <a:stretch/>
        </p:blipFill>
        <p:spPr>
          <a:xfrm>
            <a:off x="11276" y="3200703"/>
            <a:ext cx="3548250" cy="2034315"/>
          </a:xfrm>
          <a:prstGeom prst="rect">
            <a:avLst/>
          </a:prstGeom>
        </p:spPr>
      </p:pic>
    </p:spTree>
    <p:extLst>
      <p:ext uri="{BB962C8B-B14F-4D97-AF65-F5344CB8AC3E}">
        <p14:creationId xmlns:p14="http://schemas.microsoft.com/office/powerpoint/2010/main" val="100909310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8">
                                            <p:graphicEl>
                                              <a:dgm id="{48E9A03A-3C8C-4F66-B878-B1144ABDF4C8}"/>
                                            </p:graphicEl>
                                          </p:spTgt>
                                        </p:tgtEl>
                                        <p:attrNameLst>
                                          <p:attrName>style.visibility</p:attrName>
                                        </p:attrNameLst>
                                      </p:cBhvr>
                                      <p:to>
                                        <p:strVal val="visible"/>
                                      </p:to>
                                    </p:set>
                                    <p:animEffect transition="in" filter="checkerboard(across)">
                                      <p:cBhvr>
                                        <p:cTn id="7" dur="500"/>
                                        <p:tgtEl>
                                          <p:spTgt spid="8">
                                            <p:graphicEl>
                                              <a:dgm id="{48E9A03A-3C8C-4F66-B878-B1144ABDF4C8}"/>
                                            </p:graphicEl>
                                          </p:spTgt>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8">
                                            <p:graphicEl>
                                              <a:dgm id="{14B8CF4D-C4AB-487F-9ABF-FFA1F864667E}"/>
                                            </p:graphicEl>
                                          </p:spTgt>
                                        </p:tgtEl>
                                        <p:attrNameLst>
                                          <p:attrName>style.visibility</p:attrName>
                                        </p:attrNameLst>
                                      </p:cBhvr>
                                      <p:to>
                                        <p:strVal val="visible"/>
                                      </p:to>
                                    </p:set>
                                    <p:animEffect transition="in" filter="checkerboard(across)">
                                      <p:cBhvr>
                                        <p:cTn id="11" dur="500"/>
                                        <p:tgtEl>
                                          <p:spTgt spid="8">
                                            <p:graphicEl>
                                              <a:dgm id="{14B8CF4D-C4AB-487F-9ABF-FFA1F864667E}"/>
                                            </p:graphicEl>
                                          </p:spTgt>
                                        </p:tgtEl>
                                      </p:cBhvr>
                                    </p:animEffect>
                                  </p:childTnLst>
                                </p:cTn>
                              </p:par>
                            </p:childTnLst>
                          </p:cTn>
                        </p:par>
                        <p:par>
                          <p:cTn id="12" fill="hold">
                            <p:stCondLst>
                              <p:cond delay="1000"/>
                            </p:stCondLst>
                            <p:childTnLst>
                              <p:par>
                                <p:cTn id="13" presetID="5" presetClass="entr" presetSubtype="10" fill="hold" grpId="0" nodeType="afterEffect">
                                  <p:stCondLst>
                                    <p:cond delay="0"/>
                                  </p:stCondLst>
                                  <p:childTnLst>
                                    <p:set>
                                      <p:cBhvr>
                                        <p:cTn id="14" dur="1" fill="hold">
                                          <p:stCondLst>
                                            <p:cond delay="0"/>
                                          </p:stCondLst>
                                        </p:cTn>
                                        <p:tgtEl>
                                          <p:spTgt spid="8">
                                            <p:graphicEl>
                                              <a:dgm id="{5A662E65-040A-4D50-9E2D-0D16CADF19B6}"/>
                                            </p:graphicEl>
                                          </p:spTgt>
                                        </p:tgtEl>
                                        <p:attrNameLst>
                                          <p:attrName>style.visibility</p:attrName>
                                        </p:attrNameLst>
                                      </p:cBhvr>
                                      <p:to>
                                        <p:strVal val="visible"/>
                                      </p:to>
                                    </p:set>
                                    <p:animEffect transition="in" filter="checkerboard(across)">
                                      <p:cBhvr>
                                        <p:cTn id="15" dur="500"/>
                                        <p:tgtEl>
                                          <p:spTgt spid="8">
                                            <p:graphicEl>
                                              <a:dgm id="{5A662E65-040A-4D50-9E2D-0D16CADF19B6}"/>
                                            </p:graphicEl>
                                          </p:spTgt>
                                        </p:tgtEl>
                                      </p:cBhvr>
                                    </p:animEffect>
                                  </p:childTnLst>
                                </p:cTn>
                              </p:par>
                            </p:childTnLst>
                          </p:cTn>
                        </p:par>
                        <p:par>
                          <p:cTn id="16" fill="hold">
                            <p:stCondLst>
                              <p:cond delay="1500"/>
                            </p:stCondLst>
                            <p:childTnLst>
                              <p:par>
                                <p:cTn id="17" presetID="5" presetClass="entr" presetSubtype="10"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checkerboard(across)">
                                      <p:cBhvr>
                                        <p:cTn id="19" dur="500"/>
                                        <p:tgtEl>
                                          <p:spTgt spid="14"/>
                                        </p:tgtEl>
                                      </p:cBhvr>
                                    </p:animEffect>
                                  </p:childTnLst>
                                </p:cTn>
                              </p:par>
                            </p:childTnLst>
                          </p:cTn>
                        </p:par>
                        <p:par>
                          <p:cTn id="20" fill="hold">
                            <p:stCondLst>
                              <p:cond delay="2000"/>
                            </p:stCondLst>
                            <p:childTnLst>
                              <p:par>
                                <p:cTn id="21" presetID="5" presetClass="entr" presetSubtype="10" fill="hold" grpId="0" nodeType="afterEffect">
                                  <p:stCondLst>
                                    <p:cond delay="0"/>
                                  </p:stCondLst>
                                  <p:childTnLst>
                                    <p:set>
                                      <p:cBhvr>
                                        <p:cTn id="22" dur="1" fill="hold">
                                          <p:stCondLst>
                                            <p:cond delay="0"/>
                                          </p:stCondLst>
                                        </p:cTn>
                                        <p:tgtEl>
                                          <p:spTgt spid="8">
                                            <p:graphicEl>
                                              <a:dgm id="{23EE4405-CF2C-4B6F-9561-49130D728936}"/>
                                            </p:graphicEl>
                                          </p:spTgt>
                                        </p:tgtEl>
                                        <p:attrNameLst>
                                          <p:attrName>style.visibility</p:attrName>
                                        </p:attrNameLst>
                                      </p:cBhvr>
                                      <p:to>
                                        <p:strVal val="visible"/>
                                      </p:to>
                                    </p:set>
                                    <p:animEffect transition="in" filter="checkerboard(across)">
                                      <p:cBhvr>
                                        <p:cTn id="23" dur="500"/>
                                        <p:tgtEl>
                                          <p:spTgt spid="8">
                                            <p:graphicEl>
                                              <a:dgm id="{23EE4405-CF2C-4B6F-9561-49130D728936}"/>
                                            </p:graphicEl>
                                          </p:spTgt>
                                        </p:tgtEl>
                                      </p:cBhvr>
                                    </p:animEffect>
                                  </p:childTnLst>
                                </p:cTn>
                              </p:par>
                            </p:childTnLst>
                          </p:cTn>
                        </p:par>
                        <p:par>
                          <p:cTn id="24" fill="hold">
                            <p:stCondLst>
                              <p:cond delay="2500"/>
                            </p:stCondLst>
                            <p:childTnLst>
                              <p:par>
                                <p:cTn id="25" presetID="5" presetClass="entr" presetSubtype="10" fill="hold" grpId="0" nodeType="afterEffect">
                                  <p:stCondLst>
                                    <p:cond delay="0"/>
                                  </p:stCondLst>
                                  <p:childTnLst>
                                    <p:set>
                                      <p:cBhvr>
                                        <p:cTn id="26" dur="1" fill="hold">
                                          <p:stCondLst>
                                            <p:cond delay="0"/>
                                          </p:stCondLst>
                                        </p:cTn>
                                        <p:tgtEl>
                                          <p:spTgt spid="8">
                                            <p:graphicEl>
                                              <a:dgm id="{4C25DFFE-28B7-4E70-8C74-47D5F6D8BAB4}"/>
                                            </p:graphicEl>
                                          </p:spTgt>
                                        </p:tgtEl>
                                        <p:attrNameLst>
                                          <p:attrName>style.visibility</p:attrName>
                                        </p:attrNameLst>
                                      </p:cBhvr>
                                      <p:to>
                                        <p:strVal val="visible"/>
                                      </p:to>
                                    </p:set>
                                    <p:animEffect transition="in" filter="checkerboard(across)">
                                      <p:cBhvr>
                                        <p:cTn id="27" dur="500"/>
                                        <p:tgtEl>
                                          <p:spTgt spid="8">
                                            <p:graphicEl>
                                              <a:dgm id="{4C25DFFE-28B7-4E70-8C74-47D5F6D8BAB4}"/>
                                            </p:graphicEl>
                                          </p:spTgt>
                                        </p:tgtEl>
                                      </p:cBhvr>
                                    </p:animEffect>
                                  </p:childTnLst>
                                </p:cTn>
                              </p:par>
                            </p:childTnLst>
                          </p:cTn>
                        </p:par>
                        <p:par>
                          <p:cTn id="28" fill="hold">
                            <p:stCondLst>
                              <p:cond delay="3000"/>
                            </p:stCondLst>
                            <p:childTnLst>
                              <p:par>
                                <p:cTn id="29" presetID="5" presetClass="entr" presetSubtype="10" fill="hold" grpId="0" nodeType="afterEffect">
                                  <p:stCondLst>
                                    <p:cond delay="0"/>
                                  </p:stCondLst>
                                  <p:childTnLst>
                                    <p:set>
                                      <p:cBhvr>
                                        <p:cTn id="30" dur="1" fill="hold">
                                          <p:stCondLst>
                                            <p:cond delay="0"/>
                                          </p:stCondLst>
                                        </p:cTn>
                                        <p:tgtEl>
                                          <p:spTgt spid="8">
                                            <p:graphicEl>
                                              <a:dgm id="{8D4EBAC1-FFC0-48AA-AA36-62DCCD15042E}"/>
                                            </p:graphicEl>
                                          </p:spTgt>
                                        </p:tgtEl>
                                        <p:attrNameLst>
                                          <p:attrName>style.visibility</p:attrName>
                                        </p:attrNameLst>
                                      </p:cBhvr>
                                      <p:to>
                                        <p:strVal val="visible"/>
                                      </p:to>
                                    </p:set>
                                    <p:animEffect transition="in" filter="checkerboard(across)">
                                      <p:cBhvr>
                                        <p:cTn id="31" dur="500"/>
                                        <p:tgtEl>
                                          <p:spTgt spid="8">
                                            <p:graphicEl>
                                              <a:dgm id="{8D4EBAC1-FFC0-48AA-AA36-62DCCD15042E}"/>
                                            </p:graphicEl>
                                          </p:spTgt>
                                        </p:tgtEl>
                                      </p:cBhvr>
                                    </p:animEffect>
                                  </p:childTnLst>
                                </p:cTn>
                              </p:par>
                            </p:childTnLst>
                          </p:cTn>
                        </p:par>
                        <p:par>
                          <p:cTn id="32" fill="hold">
                            <p:stCondLst>
                              <p:cond delay="3500"/>
                            </p:stCondLst>
                            <p:childTnLst>
                              <p:par>
                                <p:cTn id="33" presetID="5" presetClass="entr" presetSubtype="10" fill="hold" nodeType="after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checkerboard(across)">
                                      <p:cBhvr>
                                        <p:cTn id="35" dur="500"/>
                                        <p:tgtEl>
                                          <p:spTgt spid="16"/>
                                        </p:tgtEl>
                                      </p:cBhvr>
                                    </p:animEffect>
                                  </p:childTnLst>
                                </p:cTn>
                              </p:par>
                            </p:childTnLst>
                          </p:cTn>
                        </p:par>
                        <p:par>
                          <p:cTn id="36" fill="hold">
                            <p:stCondLst>
                              <p:cond delay="4000"/>
                            </p:stCondLst>
                            <p:childTnLst>
                              <p:par>
                                <p:cTn id="37" presetID="5" presetClass="entr" presetSubtype="10" fill="hold" grpId="0" nodeType="afterEffect">
                                  <p:stCondLst>
                                    <p:cond delay="0"/>
                                  </p:stCondLst>
                                  <p:childTnLst>
                                    <p:set>
                                      <p:cBhvr>
                                        <p:cTn id="38" dur="1" fill="hold">
                                          <p:stCondLst>
                                            <p:cond delay="0"/>
                                          </p:stCondLst>
                                        </p:cTn>
                                        <p:tgtEl>
                                          <p:spTgt spid="8">
                                            <p:graphicEl>
                                              <a:dgm id="{EA26591B-204F-4F76-88D9-9F3407445A64}"/>
                                            </p:graphicEl>
                                          </p:spTgt>
                                        </p:tgtEl>
                                        <p:attrNameLst>
                                          <p:attrName>style.visibility</p:attrName>
                                        </p:attrNameLst>
                                      </p:cBhvr>
                                      <p:to>
                                        <p:strVal val="visible"/>
                                      </p:to>
                                    </p:set>
                                    <p:animEffect transition="in" filter="checkerboard(across)">
                                      <p:cBhvr>
                                        <p:cTn id="39" dur="500"/>
                                        <p:tgtEl>
                                          <p:spTgt spid="8">
                                            <p:graphicEl>
                                              <a:dgm id="{EA26591B-204F-4F76-88D9-9F3407445A64}"/>
                                            </p:graphicEl>
                                          </p:spTgt>
                                        </p:tgtEl>
                                      </p:cBhvr>
                                    </p:animEffect>
                                  </p:childTnLst>
                                </p:cTn>
                              </p:par>
                            </p:childTnLst>
                          </p:cTn>
                        </p:par>
                        <p:par>
                          <p:cTn id="40" fill="hold">
                            <p:stCondLst>
                              <p:cond delay="4500"/>
                            </p:stCondLst>
                            <p:childTnLst>
                              <p:par>
                                <p:cTn id="41" presetID="5" presetClass="entr" presetSubtype="10" fill="hold" grpId="0" nodeType="afterEffect">
                                  <p:stCondLst>
                                    <p:cond delay="0"/>
                                  </p:stCondLst>
                                  <p:childTnLst>
                                    <p:set>
                                      <p:cBhvr>
                                        <p:cTn id="42" dur="1" fill="hold">
                                          <p:stCondLst>
                                            <p:cond delay="0"/>
                                          </p:stCondLst>
                                        </p:cTn>
                                        <p:tgtEl>
                                          <p:spTgt spid="8">
                                            <p:graphicEl>
                                              <a:dgm id="{2C388834-B1A2-4D0F-A531-16FF89F1A76C}"/>
                                            </p:graphicEl>
                                          </p:spTgt>
                                        </p:tgtEl>
                                        <p:attrNameLst>
                                          <p:attrName>style.visibility</p:attrName>
                                        </p:attrNameLst>
                                      </p:cBhvr>
                                      <p:to>
                                        <p:strVal val="visible"/>
                                      </p:to>
                                    </p:set>
                                    <p:animEffect transition="in" filter="checkerboard(across)">
                                      <p:cBhvr>
                                        <p:cTn id="43" dur="500"/>
                                        <p:tgtEl>
                                          <p:spTgt spid="8">
                                            <p:graphicEl>
                                              <a:dgm id="{2C388834-B1A2-4D0F-A531-16FF89F1A76C}"/>
                                            </p:graphicEl>
                                          </p:spTgt>
                                        </p:tgtEl>
                                      </p:cBhvr>
                                    </p:animEffect>
                                  </p:childTnLst>
                                </p:cTn>
                              </p:par>
                            </p:childTnLst>
                          </p:cTn>
                        </p:par>
                        <p:par>
                          <p:cTn id="44" fill="hold">
                            <p:stCondLst>
                              <p:cond delay="5000"/>
                            </p:stCondLst>
                            <p:childTnLst>
                              <p:par>
                                <p:cTn id="45" presetID="5" presetClass="entr" presetSubtype="10" fill="hold" grpId="0" nodeType="afterEffect">
                                  <p:stCondLst>
                                    <p:cond delay="0"/>
                                  </p:stCondLst>
                                  <p:childTnLst>
                                    <p:set>
                                      <p:cBhvr>
                                        <p:cTn id="46" dur="1" fill="hold">
                                          <p:stCondLst>
                                            <p:cond delay="0"/>
                                          </p:stCondLst>
                                        </p:cTn>
                                        <p:tgtEl>
                                          <p:spTgt spid="8">
                                            <p:graphicEl>
                                              <a:dgm id="{B129077D-D852-487F-B3AD-F5E965873697}"/>
                                            </p:graphicEl>
                                          </p:spTgt>
                                        </p:tgtEl>
                                        <p:attrNameLst>
                                          <p:attrName>style.visibility</p:attrName>
                                        </p:attrNameLst>
                                      </p:cBhvr>
                                      <p:to>
                                        <p:strVal val="visible"/>
                                      </p:to>
                                    </p:set>
                                    <p:animEffect transition="in" filter="checkerboard(across)">
                                      <p:cBhvr>
                                        <p:cTn id="47" dur="500"/>
                                        <p:tgtEl>
                                          <p:spTgt spid="8">
                                            <p:graphicEl>
                                              <a:dgm id="{B129077D-D852-487F-B3AD-F5E965873697}"/>
                                            </p:graphicEl>
                                          </p:spTgt>
                                        </p:tgtEl>
                                      </p:cBhvr>
                                    </p:animEffect>
                                  </p:childTnLst>
                                </p:cTn>
                              </p:par>
                            </p:childTnLst>
                          </p:cTn>
                        </p:par>
                        <p:par>
                          <p:cTn id="48" fill="hold">
                            <p:stCondLst>
                              <p:cond delay="5500"/>
                            </p:stCondLst>
                            <p:childTnLst>
                              <p:par>
                                <p:cTn id="49" presetID="5" presetClass="entr" presetSubtype="10" fill="hold" nodeType="after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checkerboard(across)">
                                      <p:cBhvr>
                                        <p:cTn id="51" dur="500"/>
                                        <p:tgtEl>
                                          <p:spTgt spid="18"/>
                                        </p:tgtEl>
                                      </p:cBhvr>
                                    </p:animEffect>
                                  </p:childTnLst>
                                </p:cTn>
                              </p:par>
                            </p:childTnLst>
                          </p:cTn>
                        </p:par>
                        <p:par>
                          <p:cTn id="52" fill="hold">
                            <p:stCondLst>
                              <p:cond delay="6000"/>
                            </p:stCondLst>
                            <p:childTnLst>
                              <p:par>
                                <p:cTn id="53" presetID="5" presetClass="entr" presetSubtype="10" fill="hold" grpId="0" nodeType="afterEffect">
                                  <p:stCondLst>
                                    <p:cond delay="0"/>
                                  </p:stCondLst>
                                  <p:childTnLst>
                                    <p:set>
                                      <p:cBhvr>
                                        <p:cTn id="54" dur="1" fill="hold">
                                          <p:stCondLst>
                                            <p:cond delay="0"/>
                                          </p:stCondLst>
                                        </p:cTn>
                                        <p:tgtEl>
                                          <p:spTgt spid="8">
                                            <p:graphicEl>
                                              <a:dgm id="{ACA15761-6B65-4B9C-8263-B53A7D1E3E57}"/>
                                            </p:graphicEl>
                                          </p:spTgt>
                                        </p:tgtEl>
                                        <p:attrNameLst>
                                          <p:attrName>style.visibility</p:attrName>
                                        </p:attrNameLst>
                                      </p:cBhvr>
                                      <p:to>
                                        <p:strVal val="visible"/>
                                      </p:to>
                                    </p:set>
                                    <p:animEffect transition="in" filter="checkerboard(across)">
                                      <p:cBhvr>
                                        <p:cTn id="55" dur="500"/>
                                        <p:tgtEl>
                                          <p:spTgt spid="8">
                                            <p:graphicEl>
                                              <a:dgm id="{ACA15761-6B65-4B9C-8263-B53A7D1E3E57}"/>
                                            </p:graphicEl>
                                          </p:spTgt>
                                        </p:tgtEl>
                                      </p:cBhvr>
                                    </p:animEffect>
                                  </p:childTnLst>
                                </p:cTn>
                              </p:par>
                            </p:childTnLst>
                          </p:cTn>
                        </p:par>
                        <p:par>
                          <p:cTn id="56" fill="hold">
                            <p:stCondLst>
                              <p:cond delay="6500"/>
                            </p:stCondLst>
                            <p:childTnLst>
                              <p:par>
                                <p:cTn id="57" presetID="5" presetClass="entr" presetSubtype="10" fill="hold" grpId="0" nodeType="afterEffect">
                                  <p:stCondLst>
                                    <p:cond delay="0"/>
                                  </p:stCondLst>
                                  <p:childTnLst>
                                    <p:set>
                                      <p:cBhvr>
                                        <p:cTn id="58" dur="1" fill="hold">
                                          <p:stCondLst>
                                            <p:cond delay="0"/>
                                          </p:stCondLst>
                                        </p:cTn>
                                        <p:tgtEl>
                                          <p:spTgt spid="8">
                                            <p:graphicEl>
                                              <a:dgm id="{9F610123-AA74-4FA7-95FA-D2D5B4DC4C13}"/>
                                            </p:graphicEl>
                                          </p:spTgt>
                                        </p:tgtEl>
                                        <p:attrNameLst>
                                          <p:attrName>style.visibility</p:attrName>
                                        </p:attrNameLst>
                                      </p:cBhvr>
                                      <p:to>
                                        <p:strVal val="visible"/>
                                      </p:to>
                                    </p:set>
                                    <p:animEffect transition="in" filter="checkerboard(across)">
                                      <p:cBhvr>
                                        <p:cTn id="59" dur="500"/>
                                        <p:tgtEl>
                                          <p:spTgt spid="8">
                                            <p:graphicEl>
                                              <a:dgm id="{9F610123-AA74-4FA7-95FA-D2D5B4DC4C13}"/>
                                            </p:graphicEl>
                                          </p:spTgt>
                                        </p:tgtEl>
                                      </p:cBhvr>
                                    </p:animEffect>
                                  </p:childTnLst>
                                </p:cTn>
                              </p:par>
                            </p:childTnLst>
                          </p:cTn>
                        </p:par>
                        <p:par>
                          <p:cTn id="60" fill="hold">
                            <p:stCondLst>
                              <p:cond delay="7000"/>
                            </p:stCondLst>
                            <p:childTnLst>
                              <p:par>
                                <p:cTn id="61" presetID="5" presetClass="entr" presetSubtype="10" fill="hold" grpId="0" nodeType="afterEffect">
                                  <p:stCondLst>
                                    <p:cond delay="0"/>
                                  </p:stCondLst>
                                  <p:childTnLst>
                                    <p:set>
                                      <p:cBhvr>
                                        <p:cTn id="62" dur="1" fill="hold">
                                          <p:stCondLst>
                                            <p:cond delay="0"/>
                                          </p:stCondLst>
                                        </p:cTn>
                                        <p:tgtEl>
                                          <p:spTgt spid="8">
                                            <p:graphicEl>
                                              <a:dgm id="{F1CA19DB-999A-4D8F-A2CC-641C3C085EB4}"/>
                                            </p:graphicEl>
                                          </p:spTgt>
                                        </p:tgtEl>
                                        <p:attrNameLst>
                                          <p:attrName>style.visibility</p:attrName>
                                        </p:attrNameLst>
                                      </p:cBhvr>
                                      <p:to>
                                        <p:strVal val="visible"/>
                                      </p:to>
                                    </p:set>
                                    <p:animEffect transition="in" filter="checkerboard(across)">
                                      <p:cBhvr>
                                        <p:cTn id="63" dur="500"/>
                                        <p:tgtEl>
                                          <p:spTgt spid="8">
                                            <p:graphicEl>
                                              <a:dgm id="{F1CA19DB-999A-4D8F-A2CC-641C3C085EB4}"/>
                                            </p:graphicEl>
                                          </p:spTgt>
                                        </p:tgtEl>
                                      </p:cBhvr>
                                    </p:animEffect>
                                  </p:childTnLst>
                                </p:cTn>
                              </p:par>
                            </p:childTnLst>
                          </p:cTn>
                        </p:par>
                        <p:par>
                          <p:cTn id="64" fill="hold">
                            <p:stCondLst>
                              <p:cond delay="7500"/>
                            </p:stCondLst>
                            <p:childTnLst>
                              <p:par>
                                <p:cTn id="65" presetID="5" presetClass="entr" presetSubtype="10" fill="hold"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checkerboard(across)">
                                      <p:cBhvr>
                                        <p:cTn id="67" dur="500"/>
                                        <p:tgtEl>
                                          <p:spTgt spid="20"/>
                                        </p:tgtEl>
                                      </p:cBhvr>
                                    </p:animEffect>
                                  </p:childTnLst>
                                </p:cTn>
                              </p:par>
                            </p:childTnLst>
                          </p:cTn>
                        </p:par>
                        <p:par>
                          <p:cTn id="68" fill="hold">
                            <p:stCondLst>
                              <p:cond delay="8000"/>
                            </p:stCondLst>
                            <p:childTnLst>
                              <p:par>
                                <p:cTn id="69" presetID="5" presetClass="entr" presetSubtype="10" fill="hold" grpId="0" nodeType="afterEffect">
                                  <p:stCondLst>
                                    <p:cond delay="0"/>
                                  </p:stCondLst>
                                  <p:childTnLst>
                                    <p:set>
                                      <p:cBhvr>
                                        <p:cTn id="70" dur="1" fill="hold">
                                          <p:stCondLst>
                                            <p:cond delay="0"/>
                                          </p:stCondLst>
                                        </p:cTn>
                                        <p:tgtEl>
                                          <p:spTgt spid="8">
                                            <p:graphicEl>
                                              <a:dgm id="{FA347139-942F-497F-A733-0C342ED67963}"/>
                                            </p:graphicEl>
                                          </p:spTgt>
                                        </p:tgtEl>
                                        <p:attrNameLst>
                                          <p:attrName>style.visibility</p:attrName>
                                        </p:attrNameLst>
                                      </p:cBhvr>
                                      <p:to>
                                        <p:strVal val="visible"/>
                                      </p:to>
                                    </p:set>
                                    <p:animEffect transition="in" filter="checkerboard(across)">
                                      <p:cBhvr>
                                        <p:cTn id="71" dur="500"/>
                                        <p:tgtEl>
                                          <p:spTgt spid="8">
                                            <p:graphicEl>
                                              <a:dgm id="{FA347139-942F-497F-A733-0C342ED67963}"/>
                                            </p:graphicEl>
                                          </p:spTgt>
                                        </p:tgtEl>
                                      </p:cBhvr>
                                    </p:animEffect>
                                  </p:childTnLst>
                                </p:cTn>
                              </p:par>
                            </p:childTnLst>
                          </p:cTn>
                        </p:par>
                        <p:par>
                          <p:cTn id="72" fill="hold">
                            <p:stCondLst>
                              <p:cond delay="8500"/>
                            </p:stCondLst>
                            <p:childTnLst>
                              <p:par>
                                <p:cTn id="73" presetID="5" presetClass="entr" presetSubtype="10" fill="hold" grpId="0" nodeType="afterEffect">
                                  <p:stCondLst>
                                    <p:cond delay="0"/>
                                  </p:stCondLst>
                                  <p:childTnLst>
                                    <p:set>
                                      <p:cBhvr>
                                        <p:cTn id="74" dur="1" fill="hold">
                                          <p:stCondLst>
                                            <p:cond delay="0"/>
                                          </p:stCondLst>
                                        </p:cTn>
                                        <p:tgtEl>
                                          <p:spTgt spid="8">
                                            <p:graphicEl>
                                              <a:dgm id="{8A52FE48-C8E8-4BFC-B3EC-F51368047F11}"/>
                                            </p:graphicEl>
                                          </p:spTgt>
                                        </p:tgtEl>
                                        <p:attrNameLst>
                                          <p:attrName>style.visibility</p:attrName>
                                        </p:attrNameLst>
                                      </p:cBhvr>
                                      <p:to>
                                        <p:strVal val="visible"/>
                                      </p:to>
                                    </p:set>
                                    <p:animEffect transition="in" filter="checkerboard(across)">
                                      <p:cBhvr>
                                        <p:cTn id="75" dur="500"/>
                                        <p:tgtEl>
                                          <p:spTgt spid="8">
                                            <p:graphicEl>
                                              <a:dgm id="{8A52FE48-C8E8-4BFC-B3EC-F51368047F11}"/>
                                            </p:graphicEl>
                                          </p:spTgt>
                                        </p:tgtEl>
                                      </p:cBhvr>
                                    </p:animEffect>
                                  </p:childTnLst>
                                </p:cTn>
                              </p:par>
                            </p:childTnLst>
                          </p:cTn>
                        </p:par>
                        <p:par>
                          <p:cTn id="76" fill="hold">
                            <p:stCondLst>
                              <p:cond delay="9000"/>
                            </p:stCondLst>
                            <p:childTnLst>
                              <p:par>
                                <p:cTn id="77" presetID="5" presetClass="entr" presetSubtype="10" fill="hold" grpId="0" nodeType="afterEffect">
                                  <p:stCondLst>
                                    <p:cond delay="0"/>
                                  </p:stCondLst>
                                  <p:childTnLst>
                                    <p:set>
                                      <p:cBhvr>
                                        <p:cTn id="78" dur="1" fill="hold">
                                          <p:stCondLst>
                                            <p:cond delay="0"/>
                                          </p:stCondLst>
                                        </p:cTn>
                                        <p:tgtEl>
                                          <p:spTgt spid="8">
                                            <p:graphicEl>
                                              <a:dgm id="{A7DAC446-0F11-462C-88B8-9DE132EF103D}"/>
                                            </p:graphicEl>
                                          </p:spTgt>
                                        </p:tgtEl>
                                        <p:attrNameLst>
                                          <p:attrName>style.visibility</p:attrName>
                                        </p:attrNameLst>
                                      </p:cBhvr>
                                      <p:to>
                                        <p:strVal val="visible"/>
                                      </p:to>
                                    </p:set>
                                    <p:animEffect transition="in" filter="checkerboard(across)">
                                      <p:cBhvr>
                                        <p:cTn id="79" dur="500"/>
                                        <p:tgtEl>
                                          <p:spTgt spid="8">
                                            <p:graphicEl>
                                              <a:dgm id="{A7DAC446-0F11-462C-88B8-9DE132EF103D}"/>
                                            </p:graphicEl>
                                          </p:spTgt>
                                        </p:tgtEl>
                                      </p:cBhvr>
                                    </p:animEffect>
                                  </p:childTnLst>
                                </p:cTn>
                              </p:par>
                            </p:childTnLst>
                          </p:cTn>
                        </p:par>
                        <p:par>
                          <p:cTn id="80" fill="hold">
                            <p:stCondLst>
                              <p:cond delay="9500"/>
                            </p:stCondLst>
                            <p:childTnLst>
                              <p:par>
                                <p:cTn id="81" presetID="5" presetClass="entr" presetSubtype="10" fill="hold" nodeType="after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checkerboard(across)">
                                      <p:cBhvr>
                                        <p:cTn id="83" dur="500"/>
                                        <p:tgtEl>
                                          <p:spTgt spid="22"/>
                                        </p:tgtEl>
                                      </p:cBhvr>
                                    </p:animEffect>
                                  </p:childTnLst>
                                </p:cTn>
                              </p:par>
                            </p:childTnLst>
                          </p:cTn>
                        </p:par>
                        <p:par>
                          <p:cTn id="84" fill="hold">
                            <p:stCondLst>
                              <p:cond delay="10000"/>
                            </p:stCondLst>
                            <p:childTnLst>
                              <p:par>
                                <p:cTn id="85" presetID="5" presetClass="entr" presetSubtype="10" fill="hold" grpId="0" nodeType="afterEffect">
                                  <p:stCondLst>
                                    <p:cond delay="0"/>
                                  </p:stCondLst>
                                  <p:childTnLst>
                                    <p:set>
                                      <p:cBhvr>
                                        <p:cTn id="86" dur="1" fill="hold">
                                          <p:stCondLst>
                                            <p:cond delay="0"/>
                                          </p:stCondLst>
                                        </p:cTn>
                                        <p:tgtEl>
                                          <p:spTgt spid="8">
                                            <p:graphicEl>
                                              <a:dgm id="{6358C4F1-25E0-4620-9263-D8D139EEA4AD}"/>
                                            </p:graphicEl>
                                          </p:spTgt>
                                        </p:tgtEl>
                                        <p:attrNameLst>
                                          <p:attrName>style.visibility</p:attrName>
                                        </p:attrNameLst>
                                      </p:cBhvr>
                                      <p:to>
                                        <p:strVal val="visible"/>
                                      </p:to>
                                    </p:set>
                                    <p:animEffect transition="in" filter="checkerboard(across)">
                                      <p:cBhvr>
                                        <p:cTn id="87" dur="500"/>
                                        <p:tgtEl>
                                          <p:spTgt spid="8">
                                            <p:graphicEl>
                                              <a:dgm id="{6358C4F1-25E0-4620-9263-D8D139EEA4AD}"/>
                                            </p:graphicEl>
                                          </p:spTgt>
                                        </p:tgtEl>
                                      </p:cBhvr>
                                    </p:animEffect>
                                  </p:childTnLst>
                                </p:cTn>
                              </p:par>
                            </p:childTnLst>
                          </p:cTn>
                        </p:par>
                        <p:par>
                          <p:cTn id="88" fill="hold">
                            <p:stCondLst>
                              <p:cond delay="10500"/>
                            </p:stCondLst>
                            <p:childTnLst>
                              <p:par>
                                <p:cTn id="89" presetID="5" presetClass="entr" presetSubtype="10" fill="hold" grpId="0" nodeType="afterEffect">
                                  <p:stCondLst>
                                    <p:cond delay="0"/>
                                  </p:stCondLst>
                                  <p:childTnLst>
                                    <p:set>
                                      <p:cBhvr>
                                        <p:cTn id="90" dur="1" fill="hold">
                                          <p:stCondLst>
                                            <p:cond delay="0"/>
                                          </p:stCondLst>
                                        </p:cTn>
                                        <p:tgtEl>
                                          <p:spTgt spid="8">
                                            <p:graphicEl>
                                              <a:dgm id="{37359939-760D-4AA3-AD89-E8DBBDBF3230}"/>
                                            </p:graphicEl>
                                          </p:spTgt>
                                        </p:tgtEl>
                                        <p:attrNameLst>
                                          <p:attrName>style.visibility</p:attrName>
                                        </p:attrNameLst>
                                      </p:cBhvr>
                                      <p:to>
                                        <p:strVal val="visible"/>
                                      </p:to>
                                    </p:set>
                                    <p:animEffect transition="in" filter="checkerboard(across)">
                                      <p:cBhvr>
                                        <p:cTn id="91" dur="500"/>
                                        <p:tgtEl>
                                          <p:spTgt spid="8">
                                            <p:graphicEl>
                                              <a:dgm id="{37359939-760D-4AA3-AD89-E8DBBDBF3230}"/>
                                            </p:graphicEl>
                                          </p:spTgt>
                                        </p:tgtEl>
                                      </p:cBhvr>
                                    </p:animEffect>
                                  </p:childTnLst>
                                </p:cTn>
                              </p:par>
                            </p:childTnLst>
                          </p:cTn>
                        </p:par>
                        <p:par>
                          <p:cTn id="92" fill="hold">
                            <p:stCondLst>
                              <p:cond delay="11000"/>
                            </p:stCondLst>
                            <p:childTnLst>
                              <p:par>
                                <p:cTn id="93" presetID="5" presetClass="entr" presetSubtype="10" fill="hold" nodeType="afterEffect">
                                  <p:stCondLst>
                                    <p:cond delay="0"/>
                                  </p:stCondLst>
                                  <p:childTnLst>
                                    <p:set>
                                      <p:cBhvr>
                                        <p:cTn id="94" dur="1" fill="hold">
                                          <p:stCondLst>
                                            <p:cond delay="0"/>
                                          </p:stCondLst>
                                        </p:cTn>
                                        <p:tgtEl>
                                          <p:spTgt spid="24"/>
                                        </p:tgtEl>
                                        <p:attrNameLst>
                                          <p:attrName>style.visibility</p:attrName>
                                        </p:attrNameLst>
                                      </p:cBhvr>
                                      <p:to>
                                        <p:strVal val="visible"/>
                                      </p:to>
                                    </p:set>
                                    <p:animEffect transition="in" filter="checkerboard(across)">
                                      <p:cBhvr>
                                        <p:cTn id="95" dur="500"/>
                                        <p:tgtEl>
                                          <p:spTgt spid="24"/>
                                        </p:tgtEl>
                                      </p:cBhvr>
                                    </p:animEffect>
                                  </p:childTnLst>
                                </p:cTn>
                              </p:par>
                            </p:childTnLst>
                          </p:cTn>
                        </p:par>
                      </p:childTnLst>
                    </p:cTn>
                  </p:par>
                  <p:par>
                    <p:cTn id="96" fill="hold">
                      <p:stCondLst>
                        <p:cond delay="indefinite"/>
                      </p:stCondLst>
                      <p:childTnLst>
                        <p:par>
                          <p:cTn id="97" fill="hold">
                            <p:stCondLst>
                              <p:cond delay="0"/>
                            </p:stCondLst>
                            <p:childTnLst>
                              <p:par>
                                <p:cTn id="98" presetID="5" presetClass="exit" presetSubtype="10" fill="hold" grpId="1" nodeType="clickEffect">
                                  <p:stCondLst>
                                    <p:cond delay="0"/>
                                  </p:stCondLst>
                                  <p:childTnLst>
                                    <p:animEffect transition="out" filter="checkerboard(across)">
                                      <p:cBhvr>
                                        <p:cTn id="99" dur="500"/>
                                        <p:tgtEl>
                                          <p:spTgt spid="8">
                                            <p:graphicEl>
                                              <a:dgm id="{48E9A03A-3C8C-4F66-B878-B1144ABDF4C8}"/>
                                            </p:graphicEl>
                                          </p:spTgt>
                                        </p:tgtEl>
                                      </p:cBhvr>
                                    </p:animEffect>
                                    <p:set>
                                      <p:cBhvr>
                                        <p:cTn id="100" dur="1" fill="hold">
                                          <p:stCondLst>
                                            <p:cond delay="499"/>
                                          </p:stCondLst>
                                        </p:cTn>
                                        <p:tgtEl>
                                          <p:spTgt spid="8">
                                            <p:graphicEl>
                                              <a:dgm id="{48E9A03A-3C8C-4F66-B878-B1144ABDF4C8}"/>
                                            </p:graphicEl>
                                          </p:spTgt>
                                        </p:tgtEl>
                                        <p:attrNameLst>
                                          <p:attrName>style.visibility</p:attrName>
                                        </p:attrNameLst>
                                      </p:cBhvr>
                                      <p:to>
                                        <p:strVal val="hidden"/>
                                      </p:to>
                                    </p:set>
                                  </p:childTnLst>
                                </p:cTn>
                              </p:par>
                              <p:par>
                                <p:cTn id="101" presetID="5" presetClass="exit" presetSubtype="10" fill="hold" grpId="1" nodeType="withEffect">
                                  <p:stCondLst>
                                    <p:cond delay="0"/>
                                  </p:stCondLst>
                                  <p:childTnLst>
                                    <p:animEffect transition="out" filter="checkerboard(across)">
                                      <p:cBhvr>
                                        <p:cTn id="102" dur="500"/>
                                        <p:tgtEl>
                                          <p:spTgt spid="8">
                                            <p:graphicEl>
                                              <a:dgm id="{14B8CF4D-C4AB-487F-9ABF-FFA1F864667E}"/>
                                            </p:graphicEl>
                                          </p:spTgt>
                                        </p:tgtEl>
                                      </p:cBhvr>
                                    </p:animEffect>
                                    <p:set>
                                      <p:cBhvr>
                                        <p:cTn id="103" dur="1" fill="hold">
                                          <p:stCondLst>
                                            <p:cond delay="499"/>
                                          </p:stCondLst>
                                        </p:cTn>
                                        <p:tgtEl>
                                          <p:spTgt spid="8">
                                            <p:graphicEl>
                                              <a:dgm id="{14B8CF4D-C4AB-487F-9ABF-FFA1F864667E}"/>
                                            </p:graphicEl>
                                          </p:spTgt>
                                        </p:tgtEl>
                                        <p:attrNameLst>
                                          <p:attrName>style.visibility</p:attrName>
                                        </p:attrNameLst>
                                      </p:cBhvr>
                                      <p:to>
                                        <p:strVal val="hidden"/>
                                      </p:to>
                                    </p:set>
                                  </p:childTnLst>
                                </p:cTn>
                              </p:par>
                              <p:par>
                                <p:cTn id="104" presetID="5" presetClass="exit" presetSubtype="10" fill="hold" grpId="1" nodeType="withEffect">
                                  <p:stCondLst>
                                    <p:cond delay="0"/>
                                  </p:stCondLst>
                                  <p:childTnLst>
                                    <p:animEffect transition="out" filter="checkerboard(across)">
                                      <p:cBhvr>
                                        <p:cTn id="105" dur="500"/>
                                        <p:tgtEl>
                                          <p:spTgt spid="8">
                                            <p:graphicEl>
                                              <a:dgm id="{5A662E65-040A-4D50-9E2D-0D16CADF19B6}"/>
                                            </p:graphicEl>
                                          </p:spTgt>
                                        </p:tgtEl>
                                      </p:cBhvr>
                                    </p:animEffect>
                                    <p:set>
                                      <p:cBhvr>
                                        <p:cTn id="106" dur="1" fill="hold">
                                          <p:stCondLst>
                                            <p:cond delay="499"/>
                                          </p:stCondLst>
                                        </p:cTn>
                                        <p:tgtEl>
                                          <p:spTgt spid="8">
                                            <p:graphicEl>
                                              <a:dgm id="{5A662E65-040A-4D50-9E2D-0D16CADF19B6}"/>
                                            </p:graphicEl>
                                          </p:spTgt>
                                        </p:tgtEl>
                                        <p:attrNameLst>
                                          <p:attrName>style.visibility</p:attrName>
                                        </p:attrNameLst>
                                      </p:cBhvr>
                                      <p:to>
                                        <p:strVal val="hidden"/>
                                      </p:to>
                                    </p:set>
                                  </p:childTnLst>
                                </p:cTn>
                              </p:par>
                              <p:par>
                                <p:cTn id="107" presetID="5" presetClass="exit" presetSubtype="10" fill="hold" grpId="1" nodeType="withEffect">
                                  <p:stCondLst>
                                    <p:cond delay="0"/>
                                  </p:stCondLst>
                                  <p:childTnLst>
                                    <p:animEffect transition="out" filter="checkerboard(across)">
                                      <p:cBhvr>
                                        <p:cTn id="108" dur="500"/>
                                        <p:tgtEl>
                                          <p:spTgt spid="8">
                                            <p:graphicEl>
                                              <a:dgm id="{23EE4405-CF2C-4B6F-9561-49130D728936}"/>
                                            </p:graphicEl>
                                          </p:spTgt>
                                        </p:tgtEl>
                                      </p:cBhvr>
                                    </p:animEffect>
                                    <p:set>
                                      <p:cBhvr>
                                        <p:cTn id="109" dur="1" fill="hold">
                                          <p:stCondLst>
                                            <p:cond delay="499"/>
                                          </p:stCondLst>
                                        </p:cTn>
                                        <p:tgtEl>
                                          <p:spTgt spid="8">
                                            <p:graphicEl>
                                              <a:dgm id="{23EE4405-CF2C-4B6F-9561-49130D728936}"/>
                                            </p:graphicEl>
                                          </p:spTgt>
                                        </p:tgtEl>
                                        <p:attrNameLst>
                                          <p:attrName>style.visibility</p:attrName>
                                        </p:attrNameLst>
                                      </p:cBhvr>
                                      <p:to>
                                        <p:strVal val="hidden"/>
                                      </p:to>
                                    </p:set>
                                  </p:childTnLst>
                                </p:cTn>
                              </p:par>
                              <p:par>
                                <p:cTn id="110" presetID="5" presetClass="exit" presetSubtype="10" fill="hold" grpId="1" nodeType="withEffect">
                                  <p:stCondLst>
                                    <p:cond delay="0"/>
                                  </p:stCondLst>
                                  <p:childTnLst>
                                    <p:animEffect transition="out" filter="checkerboard(across)">
                                      <p:cBhvr>
                                        <p:cTn id="111" dur="500"/>
                                        <p:tgtEl>
                                          <p:spTgt spid="8">
                                            <p:graphicEl>
                                              <a:dgm id="{4C25DFFE-28B7-4E70-8C74-47D5F6D8BAB4}"/>
                                            </p:graphicEl>
                                          </p:spTgt>
                                        </p:tgtEl>
                                      </p:cBhvr>
                                    </p:animEffect>
                                    <p:set>
                                      <p:cBhvr>
                                        <p:cTn id="112" dur="1" fill="hold">
                                          <p:stCondLst>
                                            <p:cond delay="499"/>
                                          </p:stCondLst>
                                        </p:cTn>
                                        <p:tgtEl>
                                          <p:spTgt spid="8">
                                            <p:graphicEl>
                                              <a:dgm id="{4C25DFFE-28B7-4E70-8C74-47D5F6D8BAB4}"/>
                                            </p:graphicEl>
                                          </p:spTgt>
                                        </p:tgtEl>
                                        <p:attrNameLst>
                                          <p:attrName>style.visibility</p:attrName>
                                        </p:attrNameLst>
                                      </p:cBhvr>
                                      <p:to>
                                        <p:strVal val="hidden"/>
                                      </p:to>
                                    </p:set>
                                  </p:childTnLst>
                                </p:cTn>
                              </p:par>
                              <p:par>
                                <p:cTn id="113" presetID="5" presetClass="exit" presetSubtype="10" fill="hold" grpId="1" nodeType="withEffect">
                                  <p:stCondLst>
                                    <p:cond delay="0"/>
                                  </p:stCondLst>
                                  <p:childTnLst>
                                    <p:animEffect transition="out" filter="checkerboard(across)">
                                      <p:cBhvr>
                                        <p:cTn id="114" dur="500"/>
                                        <p:tgtEl>
                                          <p:spTgt spid="8">
                                            <p:graphicEl>
                                              <a:dgm id="{8D4EBAC1-FFC0-48AA-AA36-62DCCD15042E}"/>
                                            </p:graphicEl>
                                          </p:spTgt>
                                        </p:tgtEl>
                                      </p:cBhvr>
                                    </p:animEffect>
                                    <p:set>
                                      <p:cBhvr>
                                        <p:cTn id="115" dur="1" fill="hold">
                                          <p:stCondLst>
                                            <p:cond delay="499"/>
                                          </p:stCondLst>
                                        </p:cTn>
                                        <p:tgtEl>
                                          <p:spTgt spid="8">
                                            <p:graphicEl>
                                              <a:dgm id="{8D4EBAC1-FFC0-48AA-AA36-62DCCD15042E}"/>
                                            </p:graphicEl>
                                          </p:spTgt>
                                        </p:tgtEl>
                                        <p:attrNameLst>
                                          <p:attrName>style.visibility</p:attrName>
                                        </p:attrNameLst>
                                      </p:cBhvr>
                                      <p:to>
                                        <p:strVal val="hidden"/>
                                      </p:to>
                                    </p:set>
                                  </p:childTnLst>
                                </p:cTn>
                              </p:par>
                              <p:par>
                                <p:cTn id="116" presetID="5" presetClass="exit" presetSubtype="10" fill="hold" grpId="1" nodeType="withEffect">
                                  <p:stCondLst>
                                    <p:cond delay="0"/>
                                  </p:stCondLst>
                                  <p:childTnLst>
                                    <p:animEffect transition="out" filter="checkerboard(across)">
                                      <p:cBhvr>
                                        <p:cTn id="117" dur="500"/>
                                        <p:tgtEl>
                                          <p:spTgt spid="8">
                                            <p:graphicEl>
                                              <a:dgm id="{EA26591B-204F-4F76-88D9-9F3407445A64}"/>
                                            </p:graphicEl>
                                          </p:spTgt>
                                        </p:tgtEl>
                                      </p:cBhvr>
                                    </p:animEffect>
                                    <p:set>
                                      <p:cBhvr>
                                        <p:cTn id="118" dur="1" fill="hold">
                                          <p:stCondLst>
                                            <p:cond delay="499"/>
                                          </p:stCondLst>
                                        </p:cTn>
                                        <p:tgtEl>
                                          <p:spTgt spid="8">
                                            <p:graphicEl>
                                              <a:dgm id="{EA26591B-204F-4F76-88D9-9F3407445A64}"/>
                                            </p:graphicEl>
                                          </p:spTgt>
                                        </p:tgtEl>
                                        <p:attrNameLst>
                                          <p:attrName>style.visibility</p:attrName>
                                        </p:attrNameLst>
                                      </p:cBhvr>
                                      <p:to>
                                        <p:strVal val="hidden"/>
                                      </p:to>
                                    </p:set>
                                  </p:childTnLst>
                                </p:cTn>
                              </p:par>
                              <p:par>
                                <p:cTn id="119" presetID="5" presetClass="exit" presetSubtype="10" fill="hold" grpId="1" nodeType="withEffect">
                                  <p:stCondLst>
                                    <p:cond delay="0"/>
                                  </p:stCondLst>
                                  <p:childTnLst>
                                    <p:animEffect transition="out" filter="checkerboard(across)">
                                      <p:cBhvr>
                                        <p:cTn id="120" dur="500"/>
                                        <p:tgtEl>
                                          <p:spTgt spid="8">
                                            <p:graphicEl>
                                              <a:dgm id="{2C388834-B1A2-4D0F-A531-16FF89F1A76C}"/>
                                            </p:graphicEl>
                                          </p:spTgt>
                                        </p:tgtEl>
                                      </p:cBhvr>
                                    </p:animEffect>
                                    <p:set>
                                      <p:cBhvr>
                                        <p:cTn id="121" dur="1" fill="hold">
                                          <p:stCondLst>
                                            <p:cond delay="499"/>
                                          </p:stCondLst>
                                        </p:cTn>
                                        <p:tgtEl>
                                          <p:spTgt spid="8">
                                            <p:graphicEl>
                                              <a:dgm id="{2C388834-B1A2-4D0F-A531-16FF89F1A76C}"/>
                                            </p:graphicEl>
                                          </p:spTgt>
                                        </p:tgtEl>
                                        <p:attrNameLst>
                                          <p:attrName>style.visibility</p:attrName>
                                        </p:attrNameLst>
                                      </p:cBhvr>
                                      <p:to>
                                        <p:strVal val="hidden"/>
                                      </p:to>
                                    </p:set>
                                  </p:childTnLst>
                                </p:cTn>
                              </p:par>
                              <p:par>
                                <p:cTn id="122" presetID="5" presetClass="exit" presetSubtype="10" fill="hold" grpId="1" nodeType="withEffect">
                                  <p:stCondLst>
                                    <p:cond delay="0"/>
                                  </p:stCondLst>
                                  <p:childTnLst>
                                    <p:animEffect transition="out" filter="checkerboard(across)">
                                      <p:cBhvr>
                                        <p:cTn id="123" dur="500"/>
                                        <p:tgtEl>
                                          <p:spTgt spid="8">
                                            <p:graphicEl>
                                              <a:dgm id="{B129077D-D852-487F-B3AD-F5E965873697}"/>
                                            </p:graphicEl>
                                          </p:spTgt>
                                        </p:tgtEl>
                                      </p:cBhvr>
                                    </p:animEffect>
                                    <p:set>
                                      <p:cBhvr>
                                        <p:cTn id="124" dur="1" fill="hold">
                                          <p:stCondLst>
                                            <p:cond delay="499"/>
                                          </p:stCondLst>
                                        </p:cTn>
                                        <p:tgtEl>
                                          <p:spTgt spid="8">
                                            <p:graphicEl>
                                              <a:dgm id="{B129077D-D852-487F-B3AD-F5E965873697}"/>
                                            </p:graphicEl>
                                          </p:spTgt>
                                        </p:tgtEl>
                                        <p:attrNameLst>
                                          <p:attrName>style.visibility</p:attrName>
                                        </p:attrNameLst>
                                      </p:cBhvr>
                                      <p:to>
                                        <p:strVal val="hidden"/>
                                      </p:to>
                                    </p:set>
                                  </p:childTnLst>
                                </p:cTn>
                              </p:par>
                              <p:par>
                                <p:cTn id="125" presetID="5" presetClass="exit" presetSubtype="10" fill="hold" grpId="1" nodeType="withEffect">
                                  <p:stCondLst>
                                    <p:cond delay="0"/>
                                  </p:stCondLst>
                                  <p:childTnLst>
                                    <p:animEffect transition="out" filter="checkerboard(across)">
                                      <p:cBhvr>
                                        <p:cTn id="126" dur="500"/>
                                        <p:tgtEl>
                                          <p:spTgt spid="8">
                                            <p:graphicEl>
                                              <a:dgm id="{ACA15761-6B65-4B9C-8263-B53A7D1E3E57}"/>
                                            </p:graphicEl>
                                          </p:spTgt>
                                        </p:tgtEl>
                                      </p:cBhvr>
                                    </p:animEffect>
                                    <p:set>
                                      <p:cBhvr>
                                        <p:cTn id="127" dur="1" fill="hold">
                                          <p:stCondLst>
                                            <p:cond delay="499"/>
                                          </p:stCondLst>
                                        </p:cTn>
                                        <p:tgtEl>
                                          <p:spTgt spid="8">
                                            <p:graphicEl>
                                              <a:dgm id="{ACA15761-6B65-4B9C-8263-B53A7D1E3E57}"/>
                                            </p:graphicEl>
                                          </p:spTgt>
                                        </p:tgtEl>
                                        <p:attrNameLst>
                                          <p:attrName>style.visibility</p:attrName>
                                        </p:attrNameLst>
                                      </p:cBhvr>
                                      <p:to>
                                        <p:strVal val="hidden"/>
                                      </p:to>
                                    </p:set>
                                  </p:childTnLst>
                                </p:cTn>
                              </p:par>
                              <p:par>
                                <p:cTn id="128" presetID="5" presetClass="exit" presetSubtype="10" fill="hold" grpId="1" nodeType="withEffect">
                                  <p:stCondLst>
                                    <p:cond delay="0"/>
                                  </p:stCondLst>
                                  <p:childTnLst>
                                    <p:animEffect transition="out" filter="checkerboard(across)">
                                      <p:cBhvr>
                                        <p:cTn id="129" dur="500"/>
                                        <p:tgtEl>
                                          <p:spTgt spid="8">
                                            <p:graphicEl>
                                              <a:dgm id="{9F610123-AA74-4FA7-95FA-D2D5B4DC4C13}"/>
                                            </p:graphicEl>
                                          </p:spTgt>
                                        </p:tgtEl>
                                      </p:cBhvr>
                                    </p:animEffect>
                                    <p:set>
                                      <p:cBhvr>
                                        <p:cTn id="130" dur="1" fill="hold">
                                          <p:stCondLst>
                                            <p:cond delay="499"/>
                                          </p:stCondLst>
                                        </p:cTn>
                                        <p:tgtEl>
                                          <p:spTgt spid="8">
                                            <p:graphicEl>
                                              <a:dgm id="{9F610123-AA74-4FA7-95FA-D2D5B4DC4C13}"/>
                                            </p:graphicEl>
                                          </p:spTgt>
                                        </p:tgtEl>
                                        <p:attrNameLst>
                                          <p:attrName>style.visibility</p:attrName>
                                        </p:attrNameLst>
                                      </p:cBhvr>
                                      <p:to>
                                        <p:strVal val="hidden"/>
                                      </p:to>
                                    </p:set>
                                  </p:childTnLst>
                                </p:cTn>
                              </p:par>
                              <p:par>
                                <p:cTn id="131" presetID="5" presetClass="exit" presetSubtype="10" fill="hold" grpId="1" nodeType="withEffect">
                                  <p:stCondLst>
                                    <p:cond delay="0"/>
                                  </p:stCondLst>
                                  <p:childTnLst>
                                    <p:animEffect transition="out" filter="checkerboard(across)">
                                      <p:cBhvr>
                                        <p:cTn id="132" dur="500"/>
                                        <p:tgtEl>
                                          <p:spTgt spid="8">
                                            <p:graphicEl>
                                              <a:dgm id="{F1CA19DB-999A-4D8F-A2CC-641C3C085EB4}"/>
                                            </p:graphicEl>
                                          </p:spTgt>
                                        </p:tgtEl>
                                      </p:cBhvr>
                                    </p:animEffect>
                                    <p:set>
                                      <p:cBhvr>
                                        <p:cTn id="133" dur="1" fill="hold">
                                          <p:stCondLst>
                                            <p:cond delay="499"/>
                                          </p:stCondLst>
                                        </p:cTn>
                                        <p:tgtEl>
                                          <p:spTgt spid="8">
                                            <p:graphicEl>
                                              <a:dgm id="{F1CA19DB-999A-4D8F-A2CC-641C3C085EB4}"/>
                                            </p:graphicEl>
                                          </p:spTgt>
                                        </p:tgtEl>
                                        <p:attrNameLst>
                                          <p:attrName>style.visibility</p:attrName>
                                        </p:attrNameLst>
                                      </p:cBhvr>
                                      <p:to>
                                        <p:strVal val="hidden"/>
                                      </p:to>
                                    </p:set>
                                  </p:childTnLst>
                                </p:cTn>
                              </p:par>
                              <p:par>
                                <p:cTn id="134" presetID="5" presetClass="exit" presetSubtype="10" fill="hold" grpId="1" nodeType="withEffect">
                                  <p:stCondLst>
                                    <p:cond delay="0"/>
                                  </p:stCondLst>
                                  <p:childTnLst>
                                    <p:animEffect transition="out" filter="checkerboard(across)">
                                      <p:cBhvr>
                                        <p:cTn id="135" dur="500"/>
                                        <p:tgtEl>
                                          <p:spTgt spid="8">
                                            <p:graphicEl>
                                              <a:dgm id="{FA347139-942F-497F-A733-0C342ED67963}"/>
                                            </p:graphicEl>
                                          </p:spTgt>
                                        </p:tgtEl>
                                      </p:cBhvr>
                                    </p:animEffect>
                                    <p:set>
                                      <p:cBhvr>
                                        <p:cTn id="136" dur="1" fill="hold">
                                          <p:stCondLst>
                                            <p:cond delay="499"/>
                                          </p:stCondLst>
                                        </p:cTn>
                                        <p:tgtEl>
                                          <p:spTgt spid="8">
                                            <p:graphicEl>
                                              <a:dgm id="{FA347139-942F-497F-A733-0C342ED67963}"/>
                                            </p:graphicEl>
                                          </p:spTgt>
                                        </p:tgtEl>
                                        <p:attrNameLst>
                                          <p:attrName>style.visibility</p:attrName>
                                        </p:attrNameLst>
                                      </p:cBhvr>
                                      <p:to>
                                        <p:strVal val="hidden"/>
                                      </p:to>
                                    </p:set>
                                  </p:childTnLst>
                                </p:cTn>
                              </p:par>
                              <p:par>
                                <p:cTn id="137" presetID="5" presetClass="exit" presetSubtype="10" fill="hold" grpId="1" nodeType="withEffect">
                                  <p:stCondLst>
                                    <p:cond delay="0"/>
                                  </p:stCondLst>
                                  <p:childTnLst>
                                    <p:animEffect transition="out" filter="checkerboard(across)">
                                      <p:cBhvr>
                                        <p:cTn id="138" dur="500"/>
                                        <p:tgtEl>
                                          <p:spTgt spid="8">
                                            <p:graphicEl>
                                              <a:dgm id="{8A52FE48-C8E8-4BFC-B3EC-F51368047F11}"/>
                                            </p:graphicEl>
                                          </p:spTgt>
                                        </p:tgtEl>
                                      </p:cBhvr>
                                    </p:animEffect>
                                    <p:set>
                                      <p:cBhvr>
                                        <p:cTn id="139" dur="1" fill="hold">
                                          <p:stCondLst>
                                            <p:cond delay="499"/>
                                          </p:stCondLst>
                                        </p:cTn>
                                        <p:tgtEl>
                                          <p:spTgt spid="8">
                                            <p:graphicEl>
                                              <a:dgm id="{8A52FE48-C8E8-4BFC-B3EC-F51368047F11}"/>
                                            </p:graphicEl>
                                          </p:spTgt>
                                        </p:tgtEl>
                                        <p:attrNameLst>
                                          <p:attrName>style.visibility</p:attrName>
                                        </p:attrNameLst>
                                      </p:cBhvr>
                                      <p:to>
                                        <p:strVal val="hidden"/>
                                      </p:to>
                                    </p:set>
                                  </p:childTnLst>
                                </p:cTn>
                              </p:par>
                              <p:par>
                                <p:cTn id="140" presetID="5" presetClass="exit" presetSubtype="10" fill="hold" grpId="1" nodeType="withEffect">
                                  <p:stCondLst>
                                    <p:cond delay="0"/>
                                  </p:stCondLst>
                                  <p:childTnLst>
                                    <p:animEffect transition="out" filter="checkerboard(across)">
                                      <p:cBhvr>
                                        <p:cTn id="141" dur="500"/>
                                        <p:tgtEl>
                                          <p:spTgt spid="8">
                                            <p:graphicEl>
                                              <a:dgm id="{A7DAC446-0F11-462C-88B8-9DE132EF103D}"/>
                                            </p:graphicEl>
                                          </p:spTgt>
                                        </p:tgtEl>
                                      </p:cBhvr>
                                    </p:animEffect>
                                    <p:set>
                                      <p:cBhvr>
                                        <p:cTn id="142" dur="1" fill="hold">
                                          <p:stCondLst>
                                            <p:cond delay="499"/>
                                          </p:stCondLst>
                                        </p:cTn>
                                        <p:tgtEl>
                                          <p:spTgt spid="8">
                                            <p:graphicEl>
                                              <a:dgm id="{A7DAC446-0F11-462C-88B8-9DE132EF103D}"/>
                                            </p:graphicEl>
                                          </p:spTgt>
                                        </p:tgtEl>
                                        <p:attrNameLst>
                                          <p:attrName>style.visibility</p:attrName>
                                        </p:attrNameLst>
                                      </p:cBhvr>
                                      <p:to>
                                        <p:strVal val="hidden"/>
                                      </p:to>
                                    </p:set>
                                  </p:childTnLst>
                                </p:cTn>
                              </p:par>
                              <p:par>
                                <p:cTn id="143" presetID="5" presetClass="exit" presetSubtype="10" fill="hold" grpId="1" nodeType="withEffect">
                                  <p:stCondLst>
                                    <p:cond delay="0"/>
                                  </p:stCondLst>
                                  <p:childTnLst>
                                    <p:animEffect transition="out" filter="checkerboard(across)">
                                      <p:cBhvr>
                                        <p:cTn id="144" dur="500"/>
                                        <p:tgtEl>
                                          <p:spTgt spid="8">
                                            <p:graphicEl>
                                              <a:dgm id="{6358C4F1-25E0-4620-9263-D8D139EEA4AD}"/>
                                            </p:graphicEl>
                                          </p:spTgt>
                                        </p:tgtEl>
                                      </p:cBhvr>
                                    </p:animEffect>
                                    <p:set>
                                      <p:cBhvr>
                                        <p:cTn id="145" dur="1" fill="hold">
                                          <p:stCondLst>
                                            <p:cond delay="499"/>
                                          </p:stCondLst>
                                        </p:cTn>
                                        <p:tgtEl>
                                          <p:spTgt spid="8">
                                            <p:graphicEl>
                                              <a:dgm id="{6358C4F1-25E0-4620-9263-D8D139EEA4AD}"/>
                                            </p:graphicEl>
                                          </p:spTgt>
                                        </p:tgtEl>
                                        <p:attrNameLst>
                                          <p:attrName>style.visibility</p:attrName>
                                        </p:attrNameLst>
                                      </p:cBhvr>
                                      <p:to>
                                        <p:strVal val="hidden"/>
                                      </p:to>
                                    </p:set>
                                  </p:childTnLst>
                                </p:cTn>
                              </p:par>
                              <p:par>
                                <p:cTn id="146" presetID="5" presetClass="exit" presetSubtype="10" fill="hold" grpId="1" nodeType="withEffect">
                                  <p:stCondLst>
                                    <p:cond delay="0"/>
                                  </p:stCondLst>
                                  <p:childTnLst>
                                    <p:animEffect transition="out" filter="checkerboard(across)">
                                      <p:cBhvr>
                                        <p:cTn id="147" dur="500"/>
                                        <p:tgtEl>
                                          <p:spTgt spid="8">
                                            <p:graphicEl>
                                              <a:dgm id="{37359939-760D-4AA3-AD89-E8DBBDBF3230}"/>
                                            </p:graphicEl>
                                          </p:spTgt>
                                        </p:tgtEl>
                                      </p:cBhvr>
                                    </p:animEffect>
                                    <p:set>
                                      <p:cBhvr>
                                        <p:cTn id="148" dur="1" fill="hold">
                                          <p:stCondLst>
                                            <p:cond delay="499"/>
                                          </p:stCondLst>
                                        </p:cTn>
                                        <p:tgtEl>
                                          <p:spTgt spid="8">
                                            <p:graphicEl>
                                              <a:dgm id="{37359939-760D-4AA3-AD89-E8DBBDBF3230}"/>
                                            </p:graphicEl>
                                          </p:spTgt>
                                        </p:tgtEl>
                                        <p:attrNameLst>
                                          <p:attrName>style.visibility</p:attrName>
                                        </p:attrNameLst>
                                      </p:cBhvr>
                                      <p:to>
                                        <p:strVal val="hidden"/>
                                      </p:to>
                                    </p:set>
                                  </p:childTnLst>
                                </p:cTn>
                              </p:par>
                              <p:par>
                                <p:cTn id="149" presetID="9" presetClass="exit" presetSubtype="0" fill="hold" nodeType="withEffect">
                                  <p:stCondLst>
                                    <p:cond delay="0"/>
                                  </p:stCondLst>
                                  <p:childTnLst>
                                    <p:animEffect transition="out" filter="dissolve">
                                      <p:cBhvr>
                                        <p:cTn id="150" dur="500"/>
                                        <p:tgtEl>
                                          <p:spTgt spid="24"/>
                                        </p:tgtEl>
                                      </p:cBhvr>
                                    </p:animEffect>
                                    <p:set>
                                      <p:cBhvr>
                                        <p:cTn id="151" dur="1" fill="hold">
                                          <p:stCondLst>
                                            <p:cond delay="499"/>
                                          </p:stCondLst>
                                        </p:cTn>
                                        <p:tgtEl>
                                          <p:spTgt spid="24"/>
                                        </p:tgtEl>
                                        <p:attrNameLst>
                                          <p:attrName>style.visibility</p:attrName>
                                        </p:attrNameLst>
                                      </p:cBhvr>
                                      <p:to>
                                        <p:strVal val="hidden"/>
                                      </p:to>
                                    </p:set>
                                  </p:childTnLst>
                                </p:cTn>
                              </p:par>
                              <p:par>
                                <p:cTn id="152" presetID="9" presetClass="exit" presetSubtype="0" fill="hold" nodeType="withEffect">
                                  <p:stCondLst>
                                    <p:cond delay="0"/>
                                  </p:stCondLst>
                                  <p:childTnLst>
                                    <p:animEffect transition="out" filter="dissolve">
                                      <p:cBhvr>
                                        <p:cTn id="153" dur="500"/>
                                        <p:tgtEl>
                                          <p:spTgt spid="14"/>
                                        </p:tgtEl>
                                      </p:cBhvr>
                                    </p:animEffect>
                                    <p:set>
                                      <p:cBhvr>
                                        <p:cTn id="154" dur="1" fill="hold">
                                          <p:stCondLst>
                                            <p:cond delay="499"/>
                                          </p:stCondLst>
                                        </p:cTn>
                                        <p:tgtEl>
                                          <p:spTgt spid="14"/>
                                        </p:tgtEl>
                                        <p:attrNameLst>
                                          <p:attrName>style.visibility</p:attrName>
                                        </p:attrNameLst>
                                      </p:cBhvr>
                                      <p:to>
                                        <p:strVal val="hidden"/>
                                      </p:to>
                                    </p:set>
                                  </p:childTnLst>
                                </p:cTn>
                              </p:par>
                              <p:par>
                                <p:cTn id="155" presetID="9" presetClass="exit" presetSubtype="0" fill="hold" nodeType="withEffect">
                                  <p:stCondLst>
                                    <p:cond delay="0"/>
                                  </p:stCondLst>
                                  <p:childTnLst>
                                    <p:animEffect transition="out" filter="dissolve">
                                      <p:cBhvr>
                                        <p:cTn id="156" dur="500"/>
                                        <p:tgtEl>
                                          <p:spTgt spid="20"/>
                                        </p:tgtEl>
                                      </p:cBhvr>
                                    </p:animEffect>
                                    <p:set>
                                      <p:cBhvr>
                                        <p:cTn id="157" dur="1" fill="hold">
                                          <p:stCondLst>
                                            <p:cond delay="499"/>
                                          </p:stCondLst>
                                        </p:cTn>
                                        <p:tgtEl>
                                          <p:spTgt spid="20"/>
                                        </p:tgtEl>
                                        <p:attrNameLst>
                                          <p:attrName>style.visibility</p:attrName>
                                        </p:attrNameLst>
                                      </p:cBhvr>
                                      <p:to>
                                        <p:strVal val="hidden"/>
                                      </p:to>
                                    </p:set>
                                  </p:childTnLst>
                                </p:cTn>
                              </p:par>
                              <p:par>
                                <p:cTn id="158" presetID="9" presetClass="exit" presetSubtype="0" fill="hold" nodeType="withEffect">
                                  <p:stCondLst>
                                    <p:cond delay="0"/>
                                  </p:stCondLst>
                                  <p:childTnLst>
                                    <p:animEffect transition="out" filter="dissolve">
                                      <p:cBhvr>
                                        <p:cTn id="159" dur="500"/>
                                        <p:tgtEl>
                                          <p:spTgt spid="22"/>
                                        </p:tgtEl>
                                      </p:cBhvr>
                                    </p:animEffect>
                                    <p:set>
                                      <p:cBhvr>
                                        <p:cTn id="160" dur="1" fill="hold">
                                          <p:stCondLst>
                                            <p:cond delay="499"/>
                                          </p:stCondLst>
                                        </p:cTn>
                                        <p:tgtEl>
                                          <p:spTgt spid="22"/>
                                        </p:tgtEl>
                                        <p:attrNameLst>
                                          <p:attrName>style.visibility</p:attrName>
                                        </p:attrNameLst>
                                      </p:cBhvr>
                                      <p:to>
                                        <p:strVal val="hidden"/>
                                      </p:to>
                                    </p:set>
                                  </p:childTnLst>
                                </p:cTn>
                              </p:par>
                              <p:par>
                                <p:cTn id="161" presetID="9" presetClass="exit" presetSubtype="0" fill="hold" nodeType="withEffect">
                                  <p:stCondLst>
                                    <p:cond delay="0"/>
                                  </p:stCondLst>
                                  <p:childTnLst>
                                    <p:animEffect transition="out" filter="dissolve">
                                      <p:cBhvr>
                                        <p:cTn id="162" dur="500"/>
                                        <p:tgtEl>
                                          <p:spTgt spid="18"/>
                                        </p:tgtEl>
                                      </p:cBhvr>
                                    </p:animEffect>
                                    <p:set>
                                      <p:cBhvr>
                                        <p:cTn id="163" dur="1" fill="hold">
                                          <p:stCondLst>
                                            <p:cond delay="499"/>
                                          </p:stCondLst>
                                        </p:cTn>
                                        <p:tgtEl>
                                          <p:spTgt spid="18"/>
                                        </p:tgtEl>
                                        <p:attrNameLst>
                                          <p:attrName>style.visibility</p:attrName>
                                        </p:attrNameLst>
                                      </p:cBhvr>
                                      <p:to>
                                        <p:strVal val="hidden"/>
                                      </p:to>
                                    </p:set>
                                  </p:childTnLst>
                                </p:cTn>
                              </p:par>
                              <p:par>
                                <p:cTn id="164" presetID="9" presetClass="exit" presetSubtype="0" fill="hold" nodeType="withEffect">
                                  <p:stCondLst>
                                    <p:cond delay="0"/>
                                  </p:stCondLst>
                                  <p:childTnLst>
                                    <p:animEffect transition="out" filter="dissolve">
                                      <p:cBhvr>
                                        <p:cTn id="165" dur="500"/>
                                        <p:tgtEl>
                                          <p:spTgt spid="16"/>
                                        </p:tgtEl>
                                      </p:cBhvr>
                                    </p:animEffect>
                                    <p:set>
                                      <p:cBhvr>
                                        <p:cTn id="166" dur="1" fill="hold">
                                          <p:stCondLst>
                                            <p:cond delay="499"/>
                                          </p:stCondLst>
                                        </p:cTn>
                                        <p:tgtEl>
                                          <p:spTgt spid="16"/>
                                        </p:tgtEl>
                                        <p:attrNameLst>
                                          <p:attrName>style.visibility</p:attrName>
                                        </p:attrNameLst>
                                      </p:cBhvr>
                                      <p:to>
                                        <p:strVal val="hidden"/>
                                      </p:to>
                                    </p:set>
                                  </p:childTnLst>
                                </p:cTn>
                              </p:par>
                            </p:childTnLst>
                          </p:cTn>
                        </p:par>
                        <p:par>
                          <p:cTn id="167" fill="hold">
                            <p:stCondLst>
                              <p:cond delay="500"/>
                            </p:stCondLst>
                            <p:childTnLst>
                              <p:par>
                                <p:cTn id="168" presetID="50" presetClass="entr" presetSubtype="0" decel="100000" fill="hold" grpId="0" nodeType="afterEffect">
                                  <p:stCondLst>
                                    <p:cond delay="0"/>
                                  </p:stCondLst>
                                  <p:iterate type="lt">
                                    <p:tmPct val="0"/>
                                  </p:iterate>
                                  <p:childTnLst>
                                    <p:set>
                                      <p:cBhvr>
                                        <p:cTn id="169" dur="1" fill="hold">
                                          <p:stCondLst>
                                            <p:cond delay="0"/>
                                          </p:stCondLst>
                                        </p:cTn>
                                        <p:tgtEl>
                                          <p:spTgt spid="10"/>
                                        </p:tgtEl>
                                        <p:attrNameLst>
                                          <p:attrName>style.visibility</p:attrName>
                                        </p:attrNameLst>
                                      </p:cBhvr>
                                      <p:to>
                                        <p:strVal val="visible"/>
                                      </p:to>
                                    </p:set>
                                    <p:anim calcmode="lin" valueType="num">
                                      <p:cBhvr>
                                        <p:cTn id="170" dur="1000" fill="hold"/>
                                        <p:tgtEl>
                                          <p:spTgt spid="10"/>
                                        </p:tgtEl>
                                        <p:attrNameLst>
                                          <p:attrName>ppt_w</p:attrName>
                                        </p:attrNameLst>
                                      </p:cBhvr>
                                      <p:tavLst>
                                        <p:tav tm="0">
                                          <p:val>
                                            <p:strVal val="#ppt_w+.3"/>
                                          </p:val>
                                        </p:tav>
                                        <p:tav tm="100000">
                                          <p:val>
                                            <p:strVal val="#ppt_w"/>
                                          </p:val>
                                        </p:tav>
                                      </p:tavLst>
                                    </p:anim>
                                    <p:anim calcmode="lin" valueType="num">
                                      <p:cBhvr>
                                        <p:cTn id="171" dur="1000" fill="hold"/>
                                        <p:tgtEl>
                                          <p:spTgt spid="10"/>
                                        </p:tgtEl>
                                        <p:attrNameLst>
                                          <p:attrName>ppt_h</p:attrName>
                                        </p:attrNameLst>
                                      </p:cBhvr>
                                      <p:tavLst>
                                        <p:tav tm="0">
                                          <p:val>
                                            <p:strVal val="#ppt_h"/>
                                          </p:val>
                                        </p:tav>
                                        <p:tav tm="100000">
                                          <p:val>
                                            <p:strVal val="#ppt_h"/>
                                          </p:val>
                                        </p:tav>
                                      </p:tavLst>
                                    </p:anim>
                                    <p:animEffect transition="in" filter="fade">
                                      <p:cBhvr>
                                        <p:cTn id="172" dur="1000"/>
                                        <p:tgtEl>
                                          <p:spTgt spid="10"/>
                                        </p:tgtEl>
                                      </p:cBhvr>
                                    </p:animEffect>
                                  </p:childTnLst>
                                </p:cTn>
                              </p:par>
                            </p:childTnLst>
                          </p:cTn>
                        </p:par>
                      </p:childTnLst>
                    </p:cTn>
                  </p:par>
                  <p:par>
                    <p:cTn id="173" fill="hold">
                      <p:stCondLst>
                        <p:cond delay="indefinite"/>
                      </p:stCondLst>
                      <p:childTnLst>
                        <p:par>
                          <p:cTn id="174" fill="hold">
                            <p:stCondLst>
                              <p:cond delay="0"/>
                            </p:stCondLst>
                            <p:childTnLst>
                              <p:par>
                                <p:cTn id="175" presetID="41" presetClass="exit" presetSubtype="0" fill="hold" grpId="1" nodeType="clickEffect">
                                  <p:stCondLst>
                                    <p:cond delay="0"/>
                                  </p:stCondLst>
                                  <p:iterate type="lt">
                                    <p:tmPct val="10000"/>
                                  </p:iterate>
                                  <p:childTnLst>
                                    <p:anim calcmode="lin" valueType="num">
                                      <p:cBhvr>
                                        <p:cTn id="176" dur="500"/>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177" dur="500"/>
                                        <p:tgtEl>
                                          <p:spTgt spid="10"/>
                                        </p:tgtEl>
                                        <p:attrNameLst>
                                          <p:attrName>ppt_y</p:attrName>
                                        </p:attrNameLst>
                                      </p:cBhvr>
                                      <p:tavLst>
                                        <p:tav tm="0">
                                          <p:val>
                                            <p:strVal val="ppt_y"/>
                                          </p:val>
                                        </p:tav>
                                        <p:tav tm="100000">
                                          <p:val>
                                            <p:strVal val="ppt_y"/>
                                          </p:val>
                                        </p:tav>
                                      </p:tavLst>
                                    </p:anim>
                                    <p:anim calcmode="lin" valueType="num">
                                      <p:cBhvr>
                                        <p:cTn id="178" dur="500"/>
                                        <p:tgtEl>
                                          <p:spTgt spid="10"/>
                                        </p:tgtEl>
                                        <p:attrNameLst>
                                          <p:attrName>ppt_h</p:attrName>
                                        </p:attrNameLst>
                                      </p:cBhvr>
                                      <p:tavLst>
                                        <p:tav tm="0">
                                          <p:val>
                                            <p:strVal val="ppt_h"/>
                                          </p:val>
                                        </p:tav>
                                        <p:tav tm="50000">
                                          <p:val>
                                            <p:strVal val="ppt_h+.01"/>
                                          </p:val>
                                        </p:tav>
                                        <p:tav tm="100000">
                                          <p:val>
                                            <p:strVal val="ppt_h/10"/>
                                          </p:val>
                                        </p:tav>
                                      </p:tavLst>
                                    </p:anim>
                                    <p:anim calcmode="lin" valueType="num">
                                      <p:cBhvr>
                                        <p:cTn id="179" dur="500"/>
                                        <p:tgtEl>
                                          <p:spTgt spid="10"/>
                                        </p:tgtEl>
                                        <p:attrNameLst>
                                          <p:attrName>ppt_w</p:attrName>
                                        </p:attrNameLst>
                                      </p:cBhvr>
                                      <p:tavLst>
                                        <p:tav tm="0">
                                          <p:val>
                                            <p:strVal val="ppt_w"/>
                                          </p:val>
                                        </p:tav>
                                        <p:tav tm="50000">
                                          <p:val>
                                            <p:strVal val="ppt_w+.01"/>
                                          </p:val>
                                        </p:tav>
                                        <p:tav tm="100000">
                                          <p:val>
                                            <p:strVal val="ppt_w/10"/>
                                          </p:val>
                                        </p:tav>
                                      </p:tavLst>
                                    </p:anim>
                                    <p:animEffect transition="out" filter="fade">
                                      <p:cBhvr>
                                        <p:cTn id="180" dur="500" tmFilter="0,0; .5, 0; 1, 1"/>
                                        <p:tgtEl>
                                          <p:spTgt spid="10"/>
                                        </p:tgtEl>
                                      </p:cBhvr>
                                    </p:animEffect>
                                    <p:set>
                                      <p:cBhvr>
                                        <p:cTn id="181" dur="1" fill="hold">
                                          <p:stCondLst>
                                            <p:cond delay="499"/>
                                          </p:stCondLst>
                                        </p:cTn>
                                        <p:tgtEl>
                                          <p:spTgt spid="10"/>
                                        </p:tgtEl>
                                        <p:attrNameLst>
                                          <p:attrName>style.visibility</p:attrName>
                                        </p:attrNameLst>
                                      </p:cBhvr>
                                      <p:to>
                                        <p:strVal val="hidden"/>
                                      </p:to>
                                    </p:set>
                                  </p:childTnLst>
                                </p:cTn>
                              </p:par>
                            </p:childTnLst>
                          </p:cTn>
                        </p:par>
                        <p:par>
                          <p:cTn id="182" fill="hold">
                            <p:stCondLst>
                              <p:cond delay="1100"/>
                            </p:stCondLst>
                            <p:childTnLst>
                              <p:par>
                                <p:cTn id="183" presetID="37" presetClass="entr" presetSubtype="0" fill="hold" grpId="0" nodeType="afterEffect">
                                  <p:stCondLst>
                                    <p:cond delay="0"/>
                                  </p:stCondLst>
                                  <p:childTnLst>
                                    <p:set>
                                      <p:cBhvr>
                                        <p:cTn id="184" dur="1" fill="hold">
                                          <p:stCondLst>
                                            <p:cond delay="0"/>
                                          </p:stCondLst>
                                        </p:cTn>
                                        <p:tgtEl>
                                          <p:spTgt spid="12"/>
                                        </p:tgtEl>
                                        <p:attrNameLst>
                                          <p:attrName>style.visibility</p:attrName>
                                        </p:attrNameLst>
                                      </p:cBhvr>
                                      <p:to>
                                        <p:strVal val="visible"/>
                                      </p:to>
                                    </p:set>
                                    <p:animEffect transition="in" filter="fade">
                                      <p:cBhvr>
                                        <p:cTn id="185" dur="1000"/>
                                        <p:tgtEl>
                                          <p:spTgt spid="12"/>
                                        </p:tgtEl>
                                      </p:cBhvr>
                                    </p:animEffect>
                                    <p:anim calcmode="lin" valueType="num">
                                      <p:cBhvr>
                                        <p:cTn id="186" dur="1000" fill="hold"/>
                                        <p:tgtEl>
                                          <p:spTgt spid="12"/>
                                        </p:tgtEl>
                                        <p:attrNameLst>
                                          <p:attrName>ppt_x</p:attrName>
                                        </p:attrNameLst>
                                      </p:cBhvr>
                                      <p:tavLst>
                                        <p:tav tm="0">
                                          <p:val>
                                            <p:strVal val="#ppt_x"/>
                                          </p:val>
                                        </p:tav>
                                        <p:tav tm="100000">
                                          <p:val>
                                            <p:strVal val="#ppt_x"/>
                                          </p:val>
                                        </p:tav>
                                      </p:tavLst>
                                    </p:anim>
                                    <p:anim calcmode="lin" valueType="num">
                                      <p:cBhvr>
                                        <p:cTn id="187" dur="900" decel="100000" fill="hold"/>
                                        <p:tgtEl>
                                          <p:spTgt spid="12"/>
                                        </p:tgtEl>
                                        <p:attrNameLst>
                                          <p:attrName>ppt_y</p:attrName>
                                        </p:attrNameLst>
                                      </p:cBhvr>
                                      <p:tavLst>
                                        <p:tav tm="0">
                                          <p:val>
                                            <p:strVal val="#ppt_y+1"/>
                                          </p:val>
                                        </p:tav>
                                        <p:tav tm="100000">
                                          <p:val>
                                            <p:strVal val="#ppt_y-.03"/>
                                          </p:val>
                                        </p:tav>
                                      </p:tavLst>
                                    </p:anim>
                                    <p:anim calcmode="lin" valueType="num">
                                      <p:cBhvr>
                                        <p:cTn id="188"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par>
                    <p:cTn id="189" fill="hold">
                      <p:stCondLst>
                        <p:cond delay="indefinite"/>
                      </p:stCondLst>
                      <p:childTnLst>
                        <p:par>
                          <p:cTn id="190" fill="hold">
                            <p:stCondLst>
                              <p:cond delay="0"/>
                            </p:stCondLst>
                            <p:childTnLst>
                              <p:par>
                                <p:cTn id="191" presetID="42" presetClass="exit" presetSubtype="0" fill="hold" grpId="1" nodeType="clickEffect">
                                  <p:stCondLst>
                                    <p:cond delay="0"/>
                                  </p:stCondLst>
                                  <p:childTnLst>
                                    <p:animEffect transition="out" filter="fade">
                                      <p:cBhvr>
                                        <p:cTn id="192" dur="1000"/>
                                        <p:tgtEl>
                                          <p:spTgt spid="12"/>
                                        </p:tgtEl>
                                      </p:cBhvr>
                                    </p:animEffect>
                                    <p:anim calcmode="lin" valueType="num">
                                      <p:cBhvr>
                                        <p:cTn id="193" dur="1000"/>
                                        <p:tgtEl>
                                          <p:spTgt spid="12"/>
                                        </p:tgtEl>
                                        <p:attrNameLst>
                                          <p:attrName>ppt_x</p:attrName>
                                        </p:attrNameLst>
                                      </p:cBhvr>
                                      <p:tavLst>
                                        <p:tav tm="0">
                                          <p:val>
                                            <p:strVal val="ppt_x"/>
                                          </p:val>
                                        </p:tav>
                                        <p:tav tm="100000">
                                          <p:val>
                                            <p:strVal val="ppt_x"/>
                                          </p:val>
                                        </p:tav>
                                      </p:tavLst>
                                    </p:anim>
                                    <p:anim calcmode="lin" valueType="num">
                                      <p:cBhvr>
                                        <p:cTn id="194" dur="1000"/>
                                        <p:tgtEl>
                                          <p:spTgt spid="12"/>
                                        </p:tgtEl>
                                        <p:attrNameLst>
                                          <p:attrName>ppt_y</p:attrName>
                                        </p:attrNameLst>
                                      </p:cBhvr>
                                      <p:tavLst>
                                        <p:tav tm="0">
                                          <p:val>
                                            <p:strVal val="ppt_y"/>
                                          </p:val>
                                        </p:tav>
                                        <p:tav tm="100000">
                                          <p:val>
                                            <p:strVal val="ppt_y+.1"/>
                                          </p:val>
                                        </p:tav>
                                      </p:tavLst>
                                    </p:anim>
                                    <p:set>
                                      <p:cBhvr>
                                        <p:cTn id="195" dur="1" fill="hold">
                                          <p:stCondLst>
                                            <p:cond delay="9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Graphic spid="8" grpId="1">
        <p:bldSub>
          <a:bldDgm bld="one"/>
        </p:bldSub>
      </p:bldGraphic>
      <p:bldP spid="10" grpId="0" animBg="1"/>
      <p:bldP spid="10" grpId="1" animBg="1"/>
      <p:bldP spid="12" grpId="0" animBg="1"/>
      <p:bldP spid="12"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D6CAA-D449-42FC-8784-1EB8B460170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Possible Solutions.</a:t>
            </a:r>
          </a:p>
        </p:txBody>
      </p:sp>
      <p:sp>
        <p:nvSpPr>
          <p:cNvPr id="3" name="Date Placeholder 2">
            <a:extLst>
              <a:ext uri="{FF2B5EF4-FFF2-40B4-BE49-F238E27FC236}">
                <a16:creationId xmlns:a16="http://schemas.microsoft.com/office/drawing/2014/main" id="{06D3B070-13C9-4EAB-9DCB-57AB8AFDCD43}"/>
              </a:ext>
            </a:extLst>
          </p:cNvPr>
          <p:cNvSpPr>
            <a:spLocks noGrp="1"/>
          </p:cNvSpPr>
          <p:nvPr>
            <p:ph type="dt" sz="half" idx="10"/>
          </p:nvPr>
        </p:nvSpPr>
        <p:spPr/>
        <p:txBody>
          <a:bodyPr/>
          <a:lstStyle/>
          <a:p>
            <a:fld id="{70314C66-D8D4-47FB-B151-D0143B53B11A}"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515EA190-E94E-46E3-A85E-CBC1A1D05720}"/>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9E1B7F79-270B-40B5-B68F-3489D00AF510}"/>
              </a:ext>
            </a:extLst>
          </p:cNvPr>
          <p:cNvSpPr>
            <a:spLocks noGrp="1"/>
          </p:cNvSpPr>
          <p:nvPr>
            <p:ph type="sldNum" sz="quarter" idx="12"/>
          </p:nvPr>
        </p:nvSpPr>
        <p:spPr/>
        <p:txBody>
          <a:bodyPr/>
          <a:lstStyle/>
          <a:p>
            <a:fld id="{3A98EE3D-8CD1-4C3F-BD1C-C98C9596463C}" type="slidenum">
              <a:rPr lang="en-US" smtClean="0">
                <a:latin typeface="Times New Roman" panose="02020603050405020304" pitchFamily="18" charset="0"/>
                <a:cs typeface="Times New Roman" panose="02020603050405020304" pitchFamily="18" charset="0"/>
              </a:rPr>
              <a:t>6</a:t>
            </a:fld>
            <a:endParaRPr lang="en-US" dirty="0">
              <a:latin typeface="Times New Roman" panose="02020603050405020304" pitchFamily="18" charset="0"/>
              <a:cs typeface="Times New Roman" panose="02020603050405020304" pitchFamily="18" charset="0"/>
            </a:endParaRPr>
          </a:p>
        </p:txBody>
      </p:sp>
      <p:cxnSp>
        <p:nvCxnSpPr>
          <p:cNvPr id="6" name="Straight Connector 5">
            <a:extLst>
              <a:ext uri="{FF2B5EF4-FFF2-40B4-BE49-F238E27FC236}">
                <a16:creationId xmlns:a16="http://schemas.microsoft.com/office/drawing/2014/main" id="{D9F66A73-59C6-46B1-995B-6AB9E1D3AD3B}"/>
              </a:ext>
            </a:extLst>
          </p:cNvPr>
          <p:cNvCxnSpPr>
            <a:cxnSpLocks/>
          </p:cNvCxnSpPr>
          <p:nvPr/>
        </p:nvCxnSpPr>
        <p:spPr>
          <a:xfrm>
            <a:off x="3055543" y="1314623"/>
            <a:ext cx="4335857" cy="0"/>
          </a:xfrm>
          <a:prstGeom prst="line">
            <a:avLst/>
          </a:prstGeom>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08907018-CED1-47E9-A8E3-6DD51DE096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7521" y="2697219"/>
            <a:ext cx="4689556" cy="31676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10">
            <a:extLst>
              <a:ext uri="{FF2B5EF4-FFF2-40B4-BE49-F238E27FC236}">
                <a16:creationId xmlns:a16="http://schemas.microsoft.com/office/drawing/2014/main" id="{7C6A4A2A-B2E6-4509-B928-8003D567F6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2943" y="2697219"/>
            <a:ext cx="4793057" cy="30343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quot;Not Allowed&quot; Symbol 11">
            <a:extLst>
              <a:ext uri="{FF2B5EF4-FFF2-40B4-BE49-F238E27FC236}">
                <a16:creationId xmlns:a16="http://schemas.microsoft.com/office/drawing/2014/main" id="{4139A041-E0A9-4D9B-9D5E-DA0473AB4814}"/>
              </a:ext>
            </a:extLst>
          </p:cNvPr>
          <p:cNvSpPr/>
          <p:nvPr/>
        </p:nvSpPr>
        <p:spPr>
          <a:xfrm>
            <a:off x="8615680" y="1657066"/>
            <a:ext cx="833120" cy="786359"/>
          </a:xfrm>
          <a:prstGeom prst="noSmoking">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Times New Roman" panose="02020603050405020304" pitchFamily="18" charset="0"/>
              <a:cs typeface="Times New Roman" panose="02020603050405020304" pitchFamily="18" charset="0"/>
            </a:endParaRPr>
          </a:p>
        </p:txBody>
      </p:sp>
      <p:sp>
        <p:nvSpPr>
          <p:cNvPr id="13" name="Multiplication Sign 12">
            <a:extLst>
              <a:ext uri="{FF2B5EF4-FFF2-40B4-BE49-F238E27FC236}">
                <a16:creationId xmlns:a16="http://schemas.microsoft.com/office/drawing/2014/main" id="{D7516B24-06CD-420F-8FC8-1923A8E5586F}"/>
              </a:ext>
            </a:extLst>
          </p:cNvPr>
          <p:cNvSpPr/>
          <p:nvPr/>
        </p:nvSpPr>
        <p:spPr>
          <a:xfrm>
            <a:off x="2933700" y="1552963"/>
            <a:ext cx="955039" cy="1062646"/>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6439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47F994BF-5EBE-4465-A946-7A07EEC82715}"/>
              </a:ext>
            </a:extLst>
          </p:cNvPr>
          <p:cNvCxnSpPr>
            <a:cxnSpLocks/>
          </p:cNvCxnSpPr>
          <p:nvPr/>
        </p:nvCxnSpPr>
        <p:spPr>
          <a:xfrm>
            <a:off x="3822933" y="1203447"/>
            <a:ext cx="4784172" cy="0"/>
          </a:xfrm>
          <a:prstGeom prst="line">
            <a:avLst/>
          </a:prstGeom>
        </p:spPr>
        <p:style>
          <a:lnRef idx="1">
            <a:schemeClr val="dk1"/>
          </a:lnRef>
          <a:fillRef idx="0">
            <a:schemeClr val="dk1"/>
          </a:fillRef>
          <a:effectRef idx="0">
            <a:schemeClr val="dk1"/>
          </a:effectRef>
          <a:fontRef idx="minor">
            <a:schemeClr val="tx1"/>
          </a:fontRef>
        </p:style>
      </p:cxnSp>
      <p:pic>
        <p:nvPicPr>
          <p:cNvPr id="4" name="Picture 3">
            <a:extLst>
              <a:ext uri="{FF2B5EF4-FFF2-40B4-BE49-F238E27FC236}">
                <a16:creationId xmlns:a16="http://schemas.microsoft.com/office/drawing/2014/main" id="{5CA5F88D-A16E-4E8F-A213-B3D30FCCF2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821" y="2748097"/>
            <a:ext cx="4656559" cy="2868342"/>
          </a:xfrm>
          <a:prstGeom prst="rect">
            <a:avLst/>
          </a:prstGeom>
        </p:spPr>
      </p:pic>
      <p:pic>
        <p:nvPicPr>
          <p:cNvPr id="5" name="Picture 4">
            <a:extLst>
              <a:ext uri="{FF2B5EF4-FFF2-40B4-BE49-F238E27FC236}">
                <a16:creationId xmlns:a16="http://schemas.microsoft.com/office/drawing/2014/main" id="{D92132DF-ECCA-47A9-A625-79FF2403AA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89365" y="2604463"/>
            <a:ext cx="4829131" cy="3155609"/>
          </a:xfrm>
          <a:prstGeom prst="rect">
            <a:avLst/>
          </a:prstGeom>
        </p:spPr>
      </p:pic>
      <p:sp>
        <p:nvSpPr>
          <p:cNvPr id="6" name="Rectangle 5">
            <a:extLst>
              <a:ext uri="{FF2B5EF4-FFF2-40B4-BE49-F238E27FC236}">
                <a16:creationId xmlns:a16="http://schemas.microsoft.com/office/drawing/2014/main" id="{2B461CAC-8258-4FCD-A811-E7326F067031}"/>
              </a:ext>
            </a:extLst>
          </p:cNvPr>
          <p:cNvSpPr/>
          <p:nvPr/>
        </p:nvSpPr>
        <p:spPr>
          <a:xfrm>
            <a:off x="531042" y="1562681"/>
            <a:ext cx="5019644"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Times New Roman" panose="02020603050405020304" pitchFamily="18" charset="0"/>
                <a:cs typeface="Times New Roman" panose="02020603050405020304" pitchFamily="18" charset="0"/>
              </a:rPr>
              <a:t>Model Creation.</a:t>
            </a:r>
          </a:p>
        </p:txBody>
      </p:sp>
      <p:sp>
        <p:nvSpPr>
          <p:cNvPr id="7" name="Rectangle 6">
            <a:extLst>
              <a:ext uri="{FF2B5EF4-FFF2-40B4-BE49-F238E27FC236}">
                <a16:creationId xmlns:a16="http://schemas.microsoft.com/office/drawing/2014/main" id="{EE47C335-FB68-4521-A3BF-A733DBF23C82}"/>
              </a:ext>
            </a:extLst>
          </p:cNvPr>
          <p:cNvSpPr/>
          <p:nvPr/>
        </p:nvSpPr>
        <p:spPr>
          <a:xfrm>
            <a:off x="6813347" y="1557618"/>
            <a:ext cx="5378653"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Times New Roman" panose="02020603050405020304" pitchFamily="18" charset="0"/>
                <a:cs typeface="Times New Roman" panose="02020603050405020304" pitchFamily="18" charset="0"/>
              </a:rPr>
              <a:t>System Overflow.</a:t>
            </a:r>
          </a:p>
        </p:txBody>
      </p:sp>
      <p:graphicFrame>
        <p:nvGraphicFramePr>
          <p:cNvPr id="8" name="Diagram 7">
            <a:extLst>
              <a:ext uri="{FF2B5EF4-FFF2-40B4-BE49-F238E27FC236}">
                <a16:creationId xmlns:a16="http://schemas.microsoft.com/office/drawing/2014/main" id="{31116BF8-60A7-49C9-AF03-67C7043B14F2}"/>
              </a:ext>
            </a:extLst>
          </p:cNvPr>
          <p:cNvGraphicFramePr/>
          <p:nvPr>
            <p:extLst>
              <p:ext uri="{D42A27DB-BD31-4B8C-83A1-F6EECF244321}">
                <p14:modId xmlns:p14="http://schemas.microsoft.com/office/powerpoint/2010/main" val="4170188983"/>
              </p:ext>
            </p:extLst>
          </p:nvPr>
        </p:nvGraphicFramePr>
        <p:xfrm>
          <a:off x="5217952" y="3694309"/>
          <a:ext cx="1971413" cy="100950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9" name="Date Placeholder 8">
            <a:extLst>
              <a:ext uri="{FF2B5EF4-FFF2-40B4-BE49-F238E27FC236}">
                <a16:creationId xmlns:a16="http://schemas.microsoft.com/office/drawing/2014/main" id="{31FFFB1B-C839-477E-BD7E-1403EDDDAC35}"/>
              </a:ext>
            </a:extLst>
          </p:cNvPr>
          <p:cNvSpPr>
            <a:spLocks noGrp="1"/>
          </p:cNvSpPr>
          <p:nvPr>
            <p:ph type="dt" sz="half" idx="10"/>
          </p:nvPr>
        </p:nvSpPr>
        <p:spPr/>
        <p:txBody>
          <a:bodyPr/>
          <a:lstStyle/>
          <a:p>
            <a:fld id="{16AFB4E4-D1F6-435A-A9CE-6BEDE6E840D8}"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10" name="Footer Placeholder 9">
            <a:extLst>
              <a:ext uri="{FF2B5EF4-FFF2-40B4-BE49-F238E27FC236}">
                <a16:creationId xmlns:a16="http://schemas.microsoft.com/office/drawing/2014/main" id="{F5BF3298-F47E-4324-9510-39186C343C3D}"/>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12" name="Slide Number Placeholder 11">
            <a:extLst>
              <a:ext uri="{FF2B5EF4-FFF2-40B4-BE49-F238E27FC236}">
                <a16:creationId xmlns:a16="http://schemas.microsoft.com/office/drawing/2014/main" id="{B6296908-159E-465E-917F-B9A46C573F90}"/>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3</a:t>
            </a:r>
          </a:p>
        </p:txBody>
      </p:sp>
      <p:sp>
        <p:nvSpPr>
          <p:cNvPr id="19" name="Title 18">
            <a:extLst>
              <a:ext uri="{FF2B5EF4-FFF2-40B4-BE49-F238E27FC236}">
                <a16:creationId xmlns:a16="http://schemas.microsoft.com/office/drawing/2014/main" id="{00E9B6CF-2F85-444D-95F3-944DE0AF5C78}"/>
              </a:ext>
            </a:extLst>
          </p:cNvPr>
          <p:cNvSpPr>
            <a:spLocks noGrp="1"/>
          </p:cNvSpPr>
          <p:nvPr>
            <p:ph type="title" idx="4294967295"/>
          </p:nvPr>
        </p:nvSpPr>
        <p:spPr>
          <a:xfrm>
            <a:off x="3944654" y="387612"/>
            <a:ext cx="10515600" cy="1325563"/>
          </a:xfrm>
          <a:prstGeom prst="rect">
            <a:avLst/>
          </a:prstGeom>
        </p:spPr>
        <p:txBody>
          <a:bodyPr/>
          <a:lstStyle/>
          <a:p>
            <a:r>
              <a:rPr lang="en-US" dirty="0">
                <a:latin typeface="Times New Roman" panose="02020603050405020304" pitchFamily="18" charset="0"/>
                <a:cs typeface="Times New Roman" panose="02020603050405020304" pitchFamily="18" charset="0"/>
              </a:rPr>
              <a:t>System Over</a:t>
            </a:r>
            <a:r>
              <a:rPr lang="en-US" baseline="0" dirty="0">
                <a:latin typeface="Times New Roman" panose="02020603050405020304" pitchFamily="18" charset="0"/>
                <a:cs typeface="Times New Roman" panose="02020603050405020304" pitchFamily="18" charset="0"/>
              </a:rPr>
              <a:t>view.</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0039807"/>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F54288-D22D-4965-B7CB-94241FD071A7}"/>
              </a:ext>
            </a:extLst>
          </p:cNvPr>
          <p:cNvSpPr>
            <a:spLocks noGrp="1"/>
          </p:cNvSpPr>
          <p:nvPr>
            <p:ph type="dt" sz="half" idx="10"/>
          </p:nvPr>
        </p:nvSpPr>
        <p:spPr/>
        <p:txBody>
          <a:bodyPr/>
          <a:lstStyle/>
          <a:p>
            <a:fld id="{6A17ED65-46CC-41AA-B0ED-E543B1B8B897}"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F5472C57-64B8-4601-8BDB-9C28E83F48F4}"/>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07C6215-8759-442A-B3D4-2C41D04A0299}"/>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4</a:t>
            </a:r>
          </a:p>
          <a:p>
            <a:endParaRPr lang="en-US" dirty="0">
              <a:latin typeface="Times New Roman" panose="02020603050405020304" pitchFamily="18" charset="0"/>
              <a:cs typeface="Times New Roman" panose="02020603050405020304" pitchFamily="18" charset="0"/>
            </a:endParaRPr>
          </a:p>
        </p:txBody>
      </p:sp>
      <p:cxnSp>
        <p:nvCxnSpPr>
          <p:cNvPr id="6" name="Straight Connector 5">
            <a:extLst>
              <a:ext uri="{FF2B5EF4-FFF2-40B4-BE49-F238E27FC236}">
                <a16:creationId xmlns:a16="http://schemas.microsoft.com/office/drawing/2014/main" id="{B2774DD5-9397-41EA-8F5B-82EAE0D5321C}"/>
              </a:ext>
            </a:extLst>
          </p:cNvPr>
          <p:cNvCxnSpPr>
            <a:cxnSpLocks/>
          </p:cNvCxnSpPr>
          <p:nvPr/>
        </p:nvCxnSpPr>
        <p:spPr>
          <a:xfrm>
            <a:off x="2543305" y="1286357"/>
            <a:ext cx="6766950" cy="0"/>
          </a:xfrm>
          <a:prstGeom prst="line">
            <a:avLst/>
          </a:prstGeom>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F4070D77-FC82-4671-9EEB-4FD636F18F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4093" y="4465225"/>
            <a:ext cx="6486525" cy="1924050"/>
          </a:xfrm>
          <a:prstGeom prst="rect">
            <a:avLst/>
          </a:prstGeom>
        </p:spPr>
      </p:pic>
      <p:sp>
        <p:nvSpPr>
          <p:cNvPr id="11" name="TextBox 10">
            <a:extLst>
              <a:ext uri="{FF2B5EF4-FFF2-40B4-BE49-F238E27FC236}">
                <a16:creationId xmlns:a16="http://schemas.microsoft.com/office/drawing/2014/main" id="{16D4D445-E2E7-4C35-A339-1CF2A8CFF5AB}"/>
              </a:ext>
            </a:extLst>
          </p:cNvPr>
          <p:cNvSpPr txBox="1"/>
          <p:nvPr/>
        </p:nvSpPr>
        <p:spPr>
          <a:xfrm>
            <a:off x="1786856" y="1718200"/>
            <a:ext cx="9462781" cy="2308324"/>
          </a:xfrm>
          <a:prstGeom prst="rect">
            <a:avLst/>
          </a:prstGeom>
          <a:noFill/>
        </p:spPr>
        <p:txBody>
          <a:bodyPr wrap="square" rtlCol="0">
            <a:spAutoFit/>
          </a:bodyPr>
          <a:lstStyle/>
          <a:p>
            <a:pPr marL="342900" indent="-342900">
              <a:buClr>
                <a:schemeClr val="bg2">
                  <a:lumMod val="50000"/>
                </a:schemeClr>
              </a:buCl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Our Dataset is divided into two main classes the Wheat class and the Wild Oat class and it consists of non normalized data of type images .</a:t>
            </a:r>
          </a:p>
          <a:p>
            <a:pPr marL="342900" indent="-342900">
              <a:buClr>
                <a:schemeClr val="bg2">
                  <a:lumMod val="50000"/>
                </a:schemeClr>
              </a:buClr>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buClr>
                <a:schemeClr val="bg2">
                  <a:lumMod val="50000"/>
                </a:schemeClr>
              </a:buClr>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We didn’t find a dataset </a:t>
            </a:r>
            <a:endParaRPr lang="en-US" sz="2400" dirty="0">
              <a:latin typeface="Times New Roman" panose="02020603050405020304" pitchFamily="18" charset="0"/>
              <a:cs typeface="Times New Roman" panose="02020603050405020304" pitchFamily="18" charset="0"/>
            </a:endParaRPr>
          </a:p>
          <a:p>
            <a:pPr marL="800100" lvl="1" indent="-342900">
              <a:buClr>
                <a:schemeClr val="bg2">
                  <a:lumMod val="50000"/>
                </a:schemeClr>
              </a:buClr>
              <a:buFont typeface="Wingdings" panose="05000000000000000000" pitchFamily="2" charset="2"/>
              <a:buChar char="§"/>
            </a:pPr>
            <a:r>
              <a:rPr lang="en-US" sz="2400" b="0" i="0" dirty="0">
                <a:effectLst/>
                <a:latin typeface="Times New Roman" panose="02020603050405020304" pitchFamily="18" charset="0"/>
                <a:cs typeface="Times New Roman" panose="02020603050405020304" pitchFamily="18" charset="0"/>
              </a:rPr>
              <a:t>Agriculture Research Center Laboratory in Giza Government , in Cairo to collect it from them after a month</a:t>
            </a:r>
            <a:endParaRPr lang="en-US" sz="2400" dirty="0">
              <a:latin typeface="Times New Roman" panose="02020603050405020304" pitchFamily="18" charset="0"/>
              <a:cs typeface="Times New Roman" panose="02020603050405020304" pitchFamily="18" charset="0"/>
            </a:endParaRPr>
          </a:p>
        </p:txBody>
      </p:sp>
      <p:sp>
        <p:nvSpPr>
          <p:cNvPr id="8" name="Title 7">
            <a:extLst>
              <a:ext uri="{FF2B5EF4-FFF2-40B4-BE49-F238E27FC236}">
                <a16:creationId xmlns:a16="http://schemas.microsoft.com/office/drawing/2014/main" id="{34C60CB3-D7CC-4A5C-9959-2A329BD02897}"/>
              </a:ext>
            </a:extLst>
          </p:cNvPr>
          <p:cNvSpPr>
            <a:spLocks noGrp="1"/>
          </p:cNvSpPr>
          <p:nvPr>
            <p:ph type="title" idx="4294967295"/>
          </p:nvPr>
        </p:nvSpPr>
        <p:spPr>
          <a:xfrm>
            <a:off x="2638497" y="457539"/>
            <a:ext cx="10515600" cy="1325563"/>
          </a:xfrm>
          <a:prstGeom prst="rect">
            <a:avLst/>
          </a:prstGeom>
        </p:spPr>
        <p:txBody>
          <a:bodyPr/>
          <a:lstStyle/>
          <a:p>
            <a:r>
              <a:rPr lang="en-US" dirty="0">
                <a:latin typeface="Times New Roman" panose="02020603050405020304" pitchFamily="18" charset="0"/>
                <a:cs typeface="Times New Roman" panose="02020603050405020304" pitchFamily="18" charset="0"/>
              </a:rPr>
              <a:t>System</a:t>
            </a:r>
            <a:r>
              <a:rPr lang="en-US" baseline="0" dirty="0">
                <a:latin typeface="Times New Roman" panose="02020603050405020304" pitchFamily="18" charset="0"/>
                <a:cs typeface="Times New Roman" panose="02020603050405020304" pitchFamily="18" charset="0"/>
              </a:rPr>
              <a:t> Overview – </a:t>
            </a:r>
            <a:r>
              <a:rPr lang="en-US" dirty="0">
                <a:solidFill>
                  <a:schemeClr val="bg2">
                    <a:lumMod val="50000"/>
                  </a:schemeClr>
                </a:solidFill>
                <a:latin typeface="Times New Roman" panose="02020603050405020304" pitchFamily="18" charset="0"/>
                <a:cs typeface="Times New Roman" panose="02020603050405020304" pitchFamily="18" charset="0"/>
              </a:rPr>
              <a:t>Dataset</a:t>
            </a:r>
            <a:r>
              <a:rPr lang="en-US" dirty="0">
                <a:solidFill>
                  <a:schemeClr val="tx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12241634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E75FD8-F608-4914-B49A-0AACCF3CF688}"/>
              </a:ext>
            </a:extLst>
          </p:cNvPr>
          <p:cNvSpPr>
            <a:spLocks noGrp="1"/>
          </p:cNvSpPr>
          <p:nvPr>
            <p:ph type="dt" sz="half" idx="10"/>
          </p:nvPr>
        </p:nvSpPr>
        <p:spPr/>
        <p:txBody>
          <a:bodyPr/>
          <a:lstStyle/>
          <a:p>
            <a:fld id="{6A17ED65-46CC-41AA-B0ED-E543B1B8B897}" type="datetime1">
              <a:rPr lang="en-US" smtClean="0">
                <a:latin typeface="Times New Roman" panose="02020603050405020304" pitchFamily="18" charset="0"/>
                <a:cs typeface="Times New Roman" panose="02020603050405020304" pitchFamily="18" charset="0"/>
              </a:rPr>
              <a:t>10/25/2020</a:t>
            </a:fld>
            <a:endParaRPr lang="en-US"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2079D214-E4E3-4CF4-B3A8-86129F837877}"/>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Wild Oat Detection</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9A62983-A98B-4A42-BFF7-1228304A04BA}"/>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5</a:t>
            </a:r>
          </a:p>
          <a:p>
            <a:endParaRPr lang="en-US" dirty="0">
              <a:latin typeface="Times New Roman" panose="02020603050405020304" pitchFamily="18" charset="0"/>
              <a:cs typeface="Times New Roman" panose="02020603050405020304" pitchFamily="18" charset="0"/>
            </a:endParaRPr>
          </a:p>
        </p:txBody>
      </p:sp>
      <p:cxnSp>
        <p:nvCxnSpPr>
          <p:cNvPr id="6" name="Straight Connector 5">
            <a:extLst>
              <a:ext uri="{FF2B5EF4-FFF2-40B4-BE49-F238E27FC236}">
                <a16:creationId xmlns:a16="http://schemas.microsoft.com/office/drawing/2014/main" id="{204428FB-0E61-4FF5-8B22-FE5B0CFA9884}"/>
              </a:ext>
            </a:extLst>
          </p:cNvPr>
          <p:cNvCxnSpPr>
            <a:cxnSpLocks/>
          </p:cNvCxnSpPr>
          <p:nvPr/>
        </p:nvCxnSpPr>
        <p:spPr>
          <a:xfrm>
            <a:off x="2902844" y="1203231"/>
            <a:ext cx="6324600" cy="0"/>
          </a:xfrm>
          <a:prstGeom prst="line">
            <a:avLst/>
          </a:prstGeom>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DF6FB1EB-A0F3-4A1E-8655-B219D09EB76D}"/>
              </a:ext>
            </a:extLst>
          </p:cNvPr>
          <p:cNvSpPr txBox="1"/>
          <p:nvPr/>
        </p:nvSpPr>
        <p:spPr>
          <a:xfrm>
            <a:off x="3322040" y="2118670"/>
            <a:ext cx="5936260" cy="646331"/>
          </a:xfrm>
          <a:prstGeom prst="rect">
            <a:avLst/>
          </a:prstGeom>
          <a:noFill/>
        </p:spPr>
        <p:txBody>
          <a:bodyPr wrap="square" rtlCol="0">
            <a:spAutoFit/>
          </a:bodyPr>
          <a:lstStyle/>
          <a:p>
            <a:pPr marL="285750" indent="-285750">
              <a:buClr>
                <a:schemeClr val="bg2">
                  <a:lumMod val="50000"/>
                </a:schemeClr>
              </a:buClr>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Our input will be through incoming frames from the camera module to the IBM Cloud data service.</a:t>
            </a:r>
            <a:endParaRPr lang="en-US" dirty="0">
              <a:latin typeface="Times New Roman" panose="02020603050405020304" pitchFamily="18" charset="0"/>
              <a:cs typeface="Times New Roman" panose="02020603050405020304" pitchFamily="18" charset="0"/>
            </a:endParaRPr>
          </a:p>
        </p:txBody>
      </p:sp>
      <p:pic>
        <p:nvPicPr>
          <p:cNvPr id="15" name="Graphic 14">
            <a:extLst>
              <a:ext uri="{FF2B5EF4-FFF2-40B4-BE49-F238E27FC236}">
                <a16:creationId xmlns:a16="http://schemas.microsoft.com/office/drawing/2014/main" id="{FA8A6C64-D9F2-4146-A0A6-EAF11BC4DDB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095537" y="3451337"/>
            <a:ext cx="2533477" cy="2451540"/>
          </a:xfrm>
          <a:prstGeom prst="rect">
            <a:avLst/>
          </a:prstGeom>
        </p:spPr>
      </p:pic>
      <p:pic>
        <p:nvPicPr>
          <p:cNvPr id="17" name="Picture 16">
            <a:extLst>
              <a:ext uri="{FF2B5EF4-FFF2-40B4-BE49-F238E27FC236}">
                <a16:creationId xmlns:a16="http://schemas.microsoft.com/office/drawing/2014/main" id="{A57831F2-4F31-4043-A5E5-5C1D265B5D8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99880" y="4460245"/>
            <a:ext cx="2135063" cy="486496"/>
          </a:xfrm>
          <a:prstGeom prst="rect">
            <a:avLst/>
          </a:prstGeom>
        </p:spPr>
      </p:pic>
      <p:sp>
        <p:nvSpPr>
          <p:cNvPr id="8" name="Title 7">
            <a:extLst>
              <a:ext uri="{FF2B5EF4-FFF2-40B4-BE49-F238E27FC236}">
                <a16:creationId xmlns:a16="http://schemas.microsoft.com/office/drawing/2014/main" id="{980125F1-F118-4AA4-853B-190B91AD345F}"/>
              </a:ext>
            </a:extLst>
          </p:cNvPr>
          <p:cNvSpPr>
            <a:spLocks noGrp="1"/>
          </p:cNvSpPr>
          <p:nvPr>
            <p:ph type="title" idx="4294967295"/>
          </p:nvPr>
        </p:nvSpPr>
        <p:spPr>
          <a:xfrm>
            <a:off x="2933700" y="331679"/>
            <a:ext cx="10515600" cy="1325563"/>
          </a:xfrm>
          <a:prstGeom prst="rect">
            <a:avLst/>
          </a:prstGeom>
        </p:spPr>
        <p:txBody>
          <a:bodyPr/>
          <a:lstStyle/>
          <a:p>
            <a:r>
              <a:rPr lang="en-US" dirty="0">
                <a:latin typeface="Times New Roman" panose="02020603050405020304" pitchFamily="18" charset="0"/>
                <a:cs typeface="Times New Roman" panose="02020603050405020304" pitchFamily="18" charset="0"/>
              </a:rPr>
              <a:t>System Overview -- </a:t>
            </a:r>
            <a:r>
              <a:rPr lang="en-US" dirty="0">
                <a:solidFill>
                  <a:schemeClr val="bg2">
                    <a:lumMod val="50000"/>
                  </a:schemeClr>
                </a:solidFill>
                <a:latin typeface="Times New Roman" panose="02020603050405020304" pitchFamily="18" charset="0"/>
                <a:cs typeface="Times New Roman" panose="02020603050405020304" pitchFamily="18" charset="0"/>
              </a:rPr>
              <a:t>Input</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51811094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Feathered</Template>
  <TotalTime>2156</TotalTime>
  <Words>1117</Words>
  <Application>Microsoft Office PowerPoint</Application>
  <PresentationFormat>Widescreen</PresentationFormat>
  <Paragraphs>174</Paragraphs>
  <Slides>15</Slides>
  <Notes>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Arial</vt:lpstr>
      <vt:lpstr>Calibri</vt:lpstr>
      <vt:lpstr>Calibri Light</vt:lpstr>
      <vt:lpstr>Century Schoolbook</vt:lpstr>
      <vt:lpstr>Corbel</vt:lpstr>
      <vt:lpstr>Times New Roman</vt:lpstr>
      <vt:lpstr>Wingdings</vt:lpstr>
      <vt:lpstr>Feathered</vt:lpstr>
      <vt:lpstr>Custom Design</vt:lpstr>
      <vt:lpstr>Wild Oat  Detection</vt:lpstr>
      <vt:lpstr>Agenda.</vt:lpstr>
      <vt:lpstr>Introduction.</vt:lpstr>
      <vt:lpstr>Related Work(1/2).</vt:lpstr>
      <vt:lpstr>Related Work(2/2).</vt:lpstr>
      <vt:lpstr>Possible Solutions.</vt:lpstr>
      <vt:lpstr>System Overview.</vt:lpstr>
      <vt:lpstr>System Overview – Dataset.</vt:lpstr>
      <vt:lpstr>System Overview -- Input.</vt:lpstr>
      <vt:lpstr>System Overview -- Pre-Processing.</vt:lpstr>
      <vt:lpstr>System Overview -- Main Processing.</vt:lpstr>
      <vt:lpstr>System Overview -- Output.</vt:lpstr>
      <vt:lpstr>Expected Results.</vt:lpstr>
      <vt:lpstr>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Abanoub Lamie</dc:creator>
  <cp:lastModifiedBy>Nour Bahaa</cp:lastModifiedBy>
  <cp:revision>124</cp:revision>
  <dcterms:created xsi:type="dcterms:W3CDTF">2020-10-14T17:58:44Z</dcterms:created>
  <dcterms:modified xsi:type="dcterms:W3CDTF">2020-10-25T12:28:48Z</dcterms:modified>
</cp:coreProperties>
</file>

<file path=docProps/thumbnail.jpeg>
</file>